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2"/>
  </p:notesMasterIdLst>
  <p:handoutMasterIdLst>
    <p:handoutMasterId r:id="rId63"/>
  </p:handoutMasterIdLst>
  <p:sldIdLst>
    <p:sldId id="256" r:id="rId3"/>
    <p:sldId id="258" r:id="rId4"/>
    <p:sldId id="267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94" r:id="rId17"/>
    <p:sldId id="274" r:id="rId18"/>
    <p:sldId id="275" r:id="rId19"/>
    <p:sldId id="276" r:id="rId20"/>
    <p:sldId id="307" r:id="rId21"/>
    <p:sldId id="295" r:id="rId22"/>
    <p:sldId id="273" r:id="rId23"/>
    <p:sldId id="271" r:id="rId24"/>
    <p:sldId id="277" r:id="rId25"/>
    <p:sldId id="260" r:id="rId26"/>
    <p:sldId id="278" r:id="rId27"/>
    <p:sldId id="279" r:id="rId28"/>
    <p:sldId id="281" r:id="rId29"/>
    <p:sldId id="282" r:id="rId30"/>
    <p:sldId id="283" r:id="rId31"/>
    <p:sldId id="284" r:id="rId32"/>
    <p:sldId id="288" r:id="rId33"/>
    <p:sldId id="280" r:id="rId34"/>
    <p:sldId id="285" r:id="rId35"/>
    <p:sldId id="269" r:id="rId36"/>
    <p:sldId id="286" r:id="rId37"/>
    <p:sldId id="287" r:id="rId38"/>
    <p:sldId id="289" r:id="rId39"/>
    <p:sldId id="290" r:id="rId40"/>
    <p:sldId id="291" r:id="rId41"/>
    <p:sldId id="292" r:id="rId42"/>
    <p:sldId id="293" r:id="rId43"/>
    <p:sldId id="308" r:id="rId44"/>
    <p:sldId id="309" r:id="rId45"/>
    <p:sldId id="310" r:id="rId46"/>
    <p:sldId id="262" r:id="rId47"/>
    <p:sldId id="311" r:id="rId48"/>
    <p:sldId id="272" r:id="rId49"/>
    <p:sldId id="264" r:id="rId50"/>
    <p:sldId id="261" r:id="rId51"/>
    <p:sldId id="314" r:id="rId52"/>
    <p:sldId id="313" r:id="rId53"/>
    <p:sldId id="312" r:id="rId54"/>
    <p:sldId id="315" r:id="rId55"/>
    <p:sldId id="316" r:id="rId56"/>
    <p:sldId id="317" r:id="rId57"/>
    <p:sldId id="318" r:id="rId58"/>
    <p:sldId id="319" r:id="rId59"/>
    <p:sldId id="320" r:id="rId60"/>
    <p:sldId id="321" r:id="rId6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image" Target="../media/image38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F239B-2EB7-4AEB-9301-F116DD68C878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820649-2B74-4E00-B67A-5E33ABAC7D38}">
      <dgm:prSet phldrT="[Текст]"/>
      <dgm:spPr/>
      <dgm:t>
        <a:bodyPr/>
        <a:lstStyle/>
        <a:p>
          <a:r>
            <a:rPr lang="ru-RU" dirty="0" smtClean="0"/>
            <a:t>решаемая проблема актуальна</a:t>
          </a:r>
        </a:p>
      </dgm:t>
    </dgm:pt>
    <dgm:pt modelId="{ACCF26ED-5246-42AB-AC50-1562E2508092}" type="parTrans" cxnId="{99DD37D8-E2CD-4B07-8B12-DB045185F657}">
      <dgm:prSet/>
      <dgm:spPr/>
      <dgm:t>
        <a:bodyPr/>
        <a:lstStyle/>
        <a:p>
          <a:endParaRPr lang="ru-RU"/>
        </a:p>
      </dgm:t>
    </dgm:pt>
    <dgm:pt modelId="{66D4C2AD-61ED-4FFD-8161-58FBB2F729A2}" type="sibTrans" cxnId="{99DD37D8-E2CD-4B07-8B12-DB045185F657}">
      <dgm:prSet/>
      <dgm:spPr/>
      <dgm:t>
        <a:bodyPr/>
        <a:lstStyle/>
        <a:p>
          <a:endParaRPr lang="ru-RU"/>
        </a:p>
      </dgm:t>
    </dgm:pt>
    <dgm:pt modelId="{785F471A-20AA-499B-81A0-B356D51533C2}">
      <dgm:prSet phldrT="[Текст]"/>
      <dgm:spPr/>
      <dgm:t>
        <a:bodyPr/>
        <a:lstStyle/>
        <a:p>
          <a:r>
            <a:rPr lang="ru-RU" dirty="0" smtClean="0"/>
            <a:t>чьи и какие именно потребности будут удовлетворены</a:t>
          </a:r>
        </a:p>
      </dgm:t>
    </dgm:pt>
    <dgm:pt modelId="{D9ECD7F8-F355-4705-AFD7-B1F06B8AD66C}" type="parTrans" cxnId="{F20D43C7-1A30-4E60-B6CC-DF53FEFE1080}">
      <dgm:prSet/>
      <dgm:spPr/>
      <dgm:t>
        <a:bodyPr/>
        <a:lstStyle/>
        <a:p>
          <a:endParaRPr lang="ru-RU"/>
        </a:p>
      </dgm:t>
    </dgm:pt>
    <dgm:pt modelId="{F631A190-AF7E-49EE-BBB4-488E3AF71010}" type="sibTrans" cxnId="{F20D43C7-1A30-4E60-B6CC-DF53FEFE1080}">
      <dgm:prSet/>
      <dgm:spPr/>
      <dgm:t>
        <a:bodyPr/>
        <a:lstStyle/>
        <a:p>
          <a:endParaRPr lang="ru-RU"/>
        </a:p>
      </dgm:t>
    </dgm:pt>
    <dgm:pt modelId="{F072C358-2695-40DD-A22E-F690F9D82ABC}">
      <dgm:prSet phldrT="[Текст]"/>
      <dgm:spPr/>
      <dgm:t>
        <a:bodyPr/>
        <a:lstStyle/>
        <a:p>
          <a:r>
            <a:rPr lang="ru-RU" dirty="0" smtClean="0"/>
            <a:t>есть ли ущерб? кто и как его несёт?</a:t>
          </a:r>
        </a:p>
      </dgm:t>
    </dgm:pt>
    <dgm:pt modelId="{93A83261-2319-4C53-8339-182FCF8FB7C3}" type="parTrans" cxnId="{5BE3D6BF-39BA-4621-97E6-A927BDFF69A9}">
      <dgm:prSet/>
      <dgm:spPr/>
      <dgm:t>
        <a:bodyPr/>
        <a:lstStyle/>
        <a:p>
          <a:endParaRPr lang="ru-RU"/>
        </a:p>
      </dgm:t>
    </dgm:pt>
    <dgm:pt modelId="{D6946F68-F0AA-4AA4-85B3-F16FB4412CCF}" type="sibTrans" cxnId="{5BE3D6BF-39BA-4621-97E6-A927BDFF69A9}">
      <dgm:prSet/>
      <dgm:spPr/>
      <dgm:t>
        <a:bodyPr/>
        <a:lstStyle/>
        <a:p>
          <a:endParaRPr lang="ru-RU"/>
        </a:p>
      </dgm:t>
    </dgm:pt>
    <dgm:pt modelId="{0C8B6432-846C-4346-AFBE-883D4C783A7B}">
      <dgm:prSet phldrT="[Текст]"/>
      <dgm:spPr/>
      <dgm:t>
        <a:bodyPr/>
        <a:lstStyle/>
        <a:p>
          <a:r>
            <a:rPr lang="ru-RU" dirty="0" smtClean="0"/>
            <a:t>как долго люди готовы терпеть и почему?</a:t>
          </a:r>
        </a:p>
      </dgm:t>
    </dgm:pt>
    <dgm:pt modelId="{C9A50833-AECF-460D-A844-A4A703F3C54D}" type="parTrans" cxnId="{85527C5C-FDDF-4338-94D9-CB71C5F172FB}">
      <dgm:prSet/>
      <dgm:spPr/>
      <dgm:t>
        <a:bodyPr/>
        <a:lstStyle/>
        <a:p>
          <a:endParaRPr lang="ru-RU"/>
        </a:p>
      </dgm:t>
    </dgm:pt>
    <dgm:pt modelId="{4586DC20-BDCC-41C6-8C8E-933AB3B7A28A}" type="sibTrans" cxnId="{85527C5C-FDDF-4338-94D9-CB71C5F172FB}">
      <dgm:prSet/>
      <dgm:spPr/>
      <dgm:t>
        <a:bodyPr/>
        <a:lstStyle/>
        <a:p>
          <a:endParaRPr lang="ru-RU"/>
        </a:p>
      </dgm:t>
    </dgm:pt>
    <dgm:pt modelId="{F06C4786-E020-436D-AF13-C254D6CFC23C}" type="pres">
      <dgm:prSet presAssocID="{8D0F239B-2EB7-4AEB-9301-F116DD68C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FF960-3CB6-4596-A62C-E43D531AB3CD}" type="pres">
      <dgm:prSet presAssocID="{18820649-2B74-4E00-B67A-5E33ABAC7D38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8654E-46EF-4919-9390-A89A9BFD45CC}" type="pres">
      <dgm:prSet presAssocID="{66D4C2AD-61ED-4FFD-8161-58FBB2F729A2}" presName="space" presStyleCnt="0"/>
      <dgm:spPr/>
    </dgm:pt>
    <dgm:pt modelId="{70228096-65E2-41D0-8929-0D41370F7140}" type="pres">
      <dgm:prSet presAssocID="{785F471A-20AA-499B-81A0-B356D51533C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9D147-52F7-4039-86C9-9AF616AEC5E0}" type="pres">
      <dgm:prSet presAssocID="{F631A190-AF7E-49EE-BBB4-488E3AF71010}" presName="space" presStyleCnt="0"/>
      <dgm:spPr/>
    </dgm:pt>
    <dgm:pt modelId="{B31DF709-A093-47A1-B9E0-0B1FBBEF3DD0}" type="pres">
      <dgm:prSet presAssocID="{F072C358-2695-40DD-A22E-F690F9D82AB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8FF96-B0B4-44F7-B6A0-61E7E1350A19}" type="pres">
      <dgm:prSet presAssocID="{D6946F68-F0AA-4AA4-85B3-F16FB4412CCF}" presName="space" presStyleCnt="0"/>
      <dgm:spPr/>
    </dgm:pt>
    <dgm:pt modelId="{5E575A6C-BF0F-48A4-95DF-1FC681A2A06A}" type="pres">
      <dgm:prSet presAssocID="{0C8B6432-846C-4346-AFBE-883D4C783A7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D37D8-E2CD-4B07-8B12-DB045185F657}" srcId="{8D0F239B-2EB7-4AEB-9301-F116DD68C878}" destId="{18820649-2B74-4E00-B67A-5E33ABAC7D38}" srcOrd="0" destOrd="0" parTransId="{ACCF26ED-5246-42AB-AC50-1562E2508092}" sibTransId="{66D4C2AD-61ED-4FFD-8161-58FBB2F729A2}"/>
    <dgm:cxn modelId="{77ABA8DB-93E4-42E8-82CB-50395452F392}" type="presOf" srcId="{8D0F239B-2EB7-4AEB-9301-F116DD68C878}" destId="{F06C4786-E020-436D-AF13-C254D6CFC23C}" srcOrd="0" destOrd="0" presId="urn:microsoft.com/office/officeart/2005/8/layout/venn3"/>
    <dgm:cxn modelId="{5BE3D6BF-39BA-4621-97E6-A927BDFF69A9}" srcId="{8D0F239B-2EB7-4AEB-9301-F116DD68C878}" destId="{F072C358-2695-40DD-A22E-F690F9D82ABC}" srcOrd="2" destOrd="0" parTransId="{93A83261-2319-4C53-8339-182FCF8FB7C3}" sibTransId="{D6946F68-F0AA-4AA4-85B3-F16FB4412CCF}"/>
    <dgm:cxn modelId="{F4520EFA-A2A2-4AE7-A2A3-A664339EAA8C}" type="presOf" srcId="{F072C358-2695-40DD-A22E-F690F9D82ABC}" destId="{B31DF709-A093-47A1-B9E0-0B1FBBEF3DD0}" srcOrd="0" destOrd="0" presId="urn:microsoft.com/office/officeart/2005/8/layout/venn3"/>
    <dgm:cxn modelId="{85527C5C-FDDF-4338-94D9-CB71C5F172FB}" srcId="{8D0F239B-2EB7-4AEB-9301-F116DD68C878}" destId="{0C8B6432-846C-4346-AFBE-883D4C783A7B}" srcOrd="3" destOrd="0" parTransId="{C9A50833-AECF-460D-A844-A4A703F3C54D}" sibTransId="{4586DC20-BDCC-41C6-8C8E-933AB3B7A28A}"/>
    <dgm:cxn modelId="{F20D43C7-1A30-4E60-B6CC-DF53FEFE1080}" srcId="{8D0F239B-2EB7-4AEB-9301-F116DD68C878}" destId="{785F471A-20AA-499B-81A0-B356D51533C2}" srcOrd="1" destOrd="0" parTransId="{D9ECD7F8-F355-4705-AFD7-B1F06B8AD66C}" sibTransId="{F631A190-AF7E-49EE-BBB4-488E3AF71010}"/>
    <dgm:cxn modelId="{FD5FC3E3-D14D-4C1E-919A-B2CB4F23AF97}" type="presOf" srcId="{785F471A-20AA-499B-81A0-B356D51533C2}" destId="{70228096-65E2-41D0-8929-0D41370F7140}" srcOrd="0" destOrd="0" presId="urn:microsoft.com/office/officeart/2005/8/layout/venn3"/>
    <dgm:cxn modelId="{0A7B5873-EC99-4951-A7C9-56E98BB50514}" type="presOf" srcId="{0C8B6432-846C-4346-AFBE-883D4C783A7B}" destId="{5E575A6C-BF0F-48A4-95DF-1FC681A2A06A}" srcOrd="0" destOrd="0" presId="urn:microsoft.com/office/officeart/2005/8/layout/venn3"/>
    <dgm:cxn modelId="{6E5B7348-11E1-49C4-B868-113A03663F18}" type="presOf" srcId="{18820649-2B74-4E00-B67A-5E33ABAC7D38}" destId="{20CFF960-3CB6-4596-A62C-E43D531AB3CD}" srcOrd="0" destOrd="0" presId="urn:microsoft.com/office/officeart/2005/8/layout/venn3"/>
    <dgm:cxn modelId="{32838DC4-7F5B-458A-86D5-59D599B4325D}" type="presParOf" srcId="{F06C4786-E020-436D-AF13-C254D6CFC23C}" destId="{20CFF960-3CB6-4596-A62C-E43D531AB3CD}" srcOrd="0" destOrd="0" presId="urn:microsoft.com/office/officeart/2005/8/layout/venn3"/>
    <dgm:cxn modelId="{A14CD8E6-A225-48CD-BCB6-CAC65CE12941}" type="presParOf" srcId="{F06C4786-E020-436D-AF13-C254D6CFC23C}" destId="{0A88654E-46EF-4919-9390-A89A9BFD45CC}" srcOrd="1" destOrd="0" presId="urn:microsoft.com/office/officeart/2005/8/layout/venn3"/>
    <dgm:cxn modelId="{1745BEC3-0360-4DD4-82D1-7239B1EE79E8}" type="presParOf" srcId="{F06C4786-E020-436D-AF13-C254D6CFC23C}" destId="{70228096-65E2-41D0-8929-0D41370F7140}" srcOrd="2" destOrd="0" presId="urn:microsoft.com/office/officeart/2005/8/layout/venn3"/>
    <dgm:cxn modelId="{1F21D33E-B595-4968-95E6-D5F400619011}" type="presParOf" srcId="{F06C4786-E020-436D-AF13-C254D6CFC23C}" destId="{C879D147-52F7-4039-86C9-9AF616AEC5E0}" srcOrd="3" destOrd="0" presId="urn:microsoft.com/office/officeart/2005/8/layout/venn3"/>
    <dgm:cxn modelId="{E6014CF0-2C85-4B70-AA1A-81F73DA7D1F9}" type="presParOf" srcId="{F06C4786-E020-436D-AF13-C254D6CFC23C}" destId="{B31DF709-A093-47A1-B9E0-0B1FBBEF3DD0}" srcOrd="4" destOrd="0" presId="urn:microsoft.com/office/officeart/2005/8/layout/venn3"/>
    <dgm:cxn modelId="{9A99F160-58DF-46F2-B10A-1933BD095693}" type="presParOf" srcId="{F06C4786-E020-436D-AF13-C254D6CFC23C}" destId="{22E8FF96-B0B4-44F7-B6A0-61E7E1350A19}" srcOrd="5" destOrd="0" presId="urn:microsoft.com/office/officeart/2005/8/layout/venn3"/>
    <dgm:cxn modelId="{52A05FC5-D06F-4251-9B8B-A78D5B247AD0}" type="presParOf" srcId="{F06C4786-E020-436D-AF13-C254D6CFC23C}" destId="{5E575A6C-BF0F-48A4-95DF-1FC681A2A0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5BCC34-665A-4AFB-9B9D-26B4B0465D9E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4D841F-BE98-4CFA-8511-BB1FA1BA7A59}">
      <dgm:prSet phldrT="[Текст]"/>
      <dgm:spPr/>
      <dgm:t>
        <a:bodyPr/>
        <a:lstStyle/>
        <a:p>
          <a:r>
            <a:rPr lang="ru-RU" b="1" i="1" dirty="0" smtClean="0"/>
            <a:t>Прямая </a:t>
          </a:r>
          <a:endParaRPr lang="ru-RU" b="1" i="1" dirty="0"/>
        </a:p>
      </dgm:t>
    </dgm:pt>
    <dgm:pt modelId="{B2C2031C-E4CA-47D8-B66D-271D3E694625}" type="parTrans" cxnId="{B18CDCDA-77F2-4008-B4D5-92D3F7FFAE4C}">
      <dgm:prSet/>
      <dgm:spPr/>
      <dgm:t>
        <a:bodyPr/>
        <a:lstStyle/>
        <a:p>
          <a:endParaRPr lang="ru-RU"/>
        </a:p>
      </dgm:t>
    </dgm:pt>
    <dgm:pt modelId="{7DAB0B6B-AF0D-4A58-BA5F-6DDFA2A88A6C}" type="sibTrans" cxnId="{B18CDCDA-77F2-4008-B4D5-92D3F7FFAE4C}">
      <dgm:prSet/>
      <dgm:spPr/>
      <dgm:t>
        <a:bodyPr/>
        <a:lstStyle/>
        <a:p>
          <a:endParaRPr lang="ru-RU"/>
        </a:p>
      </dgm:t>
    </dgm:pt>
    <dgm:pt modelId="{CB6BDAEC-910D-4F4A-B989-B7BEE71452B0}">
      <dgm:prSet phldrT="[Текст]"/>
      <dgm:spPr/>
      <dgm:t>
        <a:bodyPr/>
        <a:lstStyle/>
        <a:p>
          <a:r>
            <a:rPr lang="ru-RU" dirty="0" smtClean="0"/>
            <a:t>аналогия и оригинал максимально подобны друг другу</a:t>
          </a:r>
          <a:endParaRPr lang="ru-RU" dirty="0"/>
        </a:p>
      </dgm:t>
    </dgm:pt>
    <dgm:pt modelId="{ADC63F6C-2CEE-4B06-8EFC-DE0CAF2FD91D}" type="parTrans" cxnId="{A8E0E244-F60E-4EF8-8F63-69A377988F4D}">
      <dgm:prSet/>
      <dgm:spPr/>
      <dgm:t>
        <a:bodyPr/>
        <a:lstStyle/>
        <a:p>
          <a:endParaRPr lang="ru-RU"/>
        </a:p>
      </dgm:t>
    </dgm:pt>
    <dgm:pt modelId="{012302C3-1959-4CA0-8AD2-29C02379D8F8}" type="sibTrans" cxnId="{A8E0E244-F60E-4EF8-8F63-69A377988F4D}">
      <dgm:prSet/>
      <dgm:spPr/>
      <dgm:t>
        <a:bodyPr/>
        <a:lstStyle/>
        <a:p>
          <a:endParaRPr lang="ru-RU"/>
        </a:p>
      </dgm:t>
    </dgm:pt>
    <dgm:pt modelId="{3F935E5A-4C4E-4808-A067-5E58A036C358}">
      <dgm:prSet phldrT="[Текст]"/>
      <dgm:spPr/>
      <dgm:t>
        <a:bodyPr/>
        <a:lstStyle/>
        <a:p>
          <a:r>
            <a:rPr lang="ru-RU" b="1" i="1" dirty="0" smtClean="0"/>
            <a:t>Личная</a:t>
          </a:r>
          <a:endParaRPr lang="ru-RU" b="1" i="1" dirty="0"/>
        </a:p>
      </dgm:t>
    </dgm:pt>
    <dgm:pt modelId="{0E4DEB9C-C070-4167-8A2A-B0E9D97454BA}" type="parTrans" cxnId="{655E907C-A77E-404F-86B3-7C2D8E173CB8}">
      <dgm:prSet/>
      <dgm:spPr/>
      <dgm:t>
        <a:bodyPr/>
        <a:lstStyle/>
        <a:p>
          <a:endParaRPr lang="ru-RU"/>
        </a:p>
      </dgm:t>
    </dgm:pt>
    <dgm:pt modelId="{F16E0025-1F55-4B7B-8038-8279AC65E117}" type="sibTrans" cxnId="{655E907C-A77E-404F-86B3-7C2D8E173CB8}">
      <dgm:prSet/>
      <dgm:spPr/>
      <dgm:t>
        <a:bodyPr/>
        <a:lstStyle/>
        <a:p>
          <a:endParaRPr lang="ru-RU"/>
        </a:p>
      </dgm:t>
    </dgm:pt>
    <dgm:pt modelId="{C566BFB6-2EEF-4C00-8D24-346798D80F5B}">
      <dgm:prSet phldrT="[Текст]"/>
      <dgm:spPr/>
      <dgm:t>
        <a:bodyPr/>
        <a:lstStyle/>
        <a:p>
          <a:r>
            <a:rPr lang="ru-RU" dirty="0" smtClean="0"/>
            <a:t>представить себя на месте…</a:t>
          </a:r>
          <a:endParaRPr lang="ru-RU" dirty="0"/>
        </a:p>
      </dgm:t>
    </dgm:pt>
    <dgm:pt modelId="{5800C516-5899-4245-A0C3-DE1CBD14D5DD}" type="parTrans" cxnId="{C57E07AE-6E8A-4B4E-B6D8-13011805E19A}">
      <dgm:prSet/>
      <dgm:spPr/>
      <dgm:t>
        <a:bodyPr/>
        <a:lstStyle/>
        <a:p>
          <a:endParaRPr lang="ru-RU"/>
        </a:p>
      </dgm:t>
    </dgm:pt>
    <dgm:pt modelId="{81CE27CE-AAA6-4964-93D6-A409FCF133B9}" type="sibTrans" cxnId="{C57E07AE-6E8A-4B4E-B6D8-13011805E19A}">
      <dgm:prSet/>
      <dgm:spPr/>
      <dgm:t>
        <a:bodyPr/>
        <a:lstStyle/>
        <a:p>
          <a:endParaRPr lang="ru-RU"/>
        </a:p>
      </dgm:t>
    </dgm:pt>
    <dgm:pt modelId="{C41FFC36-5B2E-4089-85EE-2C105995751D}">
      <dgm:prSet phldrT="[Текст]"/>
      <dgm:spPr/>
      <dgm:t>
        <a:bodyPr/>
        <a:lstStyle/>
        <a:p>
          <a:r>
            <a:rPr lang="ru-RU" b="1" i="1" dirty="0" smtClean="0"/>
            <a:t>Косвенная</a:t>
          </a:r>
          <a:endParaRPr lang="ru-RU" b="1" i="1" dirty="0"/>
        </a:p>
      </dgm:t>
    </dgm:pt>
    <dgm:pt modelId="{C1B10F15-4304-4290-83DC-D615916102E1}" type="parTrans" cxnId="{306F8812-8B85-4E7C-8FD0-608D7D1161AC}">
      <dgm:prSet/>
      <dgm:spPr/>
      <dgm:t>
        <a:bodyPr/>
        <a:lstStyle/>
        <a:p>
          <a:endParaRPr lang="ru-RU"/>
        </a:p>
      </dgm:t>
    </dgm:pt>
    <dgm:pt modelId="{58474759-7595-4194-AB92-57EB1137AC44}" type="sibTrans" cxnId="{306F8812-8B85-4E7C-8FD0-608D7D1161AC}">
      <dgm:prSet/>
      <dgm:spPr/>
      <dgm:t>
        <a:bodyPr/>
        <a:lstStyle/>
        <a:p>
          <a:endParaRPr lang="ru-RU"/>
        </a:p>
      </dgm:t>
    </dgm:pt>
    <dgm:pt modelId="{48A51945-7DD6-4D2B-8AA4-8150E9E293CF}">
      <dgm:prSet phldrT="[Текст]"/>
      <dgm:spPr/>
      <dgm:t>
        <a:bodyPr/>
        <a:lstStyle/>
        <a:p>
          <a:r>
            <a:rPr lang="ru-RU" dirty="0" smtClean="0"/>
            <a:t>в виде косвенного совпадения или достаточной близости относительно друг друга</a:t>
          </a:r>
          <a:endParaRPr lang="ru-RU" dirty="0"/>
        </a:p>
      </dgm:t>
    </dgm:pt>
    <dgm:pt modelId="{F9849BF4-87FA-4895-866E-A2CCF847D92B}" type="parTrans" cxnId="{0A65F757-C464-4A51-A34E-6D5CF34438BA}">
      <dgm:prSet/>
      <dgm:spPr/>
      <dgm:t>
        <a:bodyPr/>
        <a:lstStyle/>
        <a:p>
          <a:endParaRPr lang="ru-RU"/>
        </a:p>
      </dgm:t>
    </dgm:pt>
    <dgm:pt modelId="{CDFA11E2-0ECE-4F82-BC8C-7FF716E81E99}" type="sibTrans" cxnId="{0A65F757-C464-4A51-A34E-6D5CF34438BA}">
      <dgm:prSet/>
      <dgm:spPr/>
      <dgm:t>
        <a:bodyPr/>
        <a:lstStyle/>
        <a:p>
          <a:endParaRPr lang="ru-RU"/>
        </a:p>
      </dgm:t>
    </dgm:pt>
    <dgm:pt modelId="{5CC55BC0-D257-4D16-B64D-E1F52575D678}">
      <dgm:prSet phldrT="[Текст]"/>
      <dgm:spPr/>
      <dgm:t>
        <a:bodyPr/>
        <a:lstStyle/>
        <a:p>
          <a:r>
            <a:rPr lang="ru-RU" dirty="0" smtClean="0"/>
            <a:t>вводятся фантастические средства или персонажи, выполняющие то, что требуется по условию проблемы</a:t>
          </a:r>
          <a:endParaRPr lang="ru-RU" dirty="0"/>
        </a:p>
      </dgm:t>
    </dgm:pt>
    <dgm:pt modelId="{DB17598E-9C16-46AE-B9F0-3CF44ABD1127}" type="parTrans" cxnId="{7B64B845-FCA8-485A-A3C4-CD824C3E2EFE}">
      <dgm:prSet/>
      <dgm:spPr/>
      <dgm:t>
        <a:bodyPr/>
        <a:lstStyle/>
        <a:p>
          <a:endParaRPr lang="ru-RU"/>
        </a:p>
      </dgm:t>
    </dgm:pt>
    <dgm:pt modelId="{EBC68505-F18D-417F-BE87-ECAEFB7F407D}" type="sibTrans" cxnId="{7B64B845-FCA8-485A-A3C4-CD824C3E2EFE}">
      <dgm:prSet/>
      <dgm:spPr/>
      <dgm:t>
        <a:bodyPr/>
        <a:lstStyle/>
        <a:p>
          <a:endParaRPr lang="ru-RU"/>
        </a:p>
      </dgm:t>
    </dgm:pt>
    <dgm:pt modelId="{96DD86EC-7C34-43C9-B370-7982EADAABEA}">
      <dgm:prSet phldrT="[Текст]"/>
      <dgm:spPr/>
      <dgm:t>
        <a:bodyPr/>
        <a:lstStyle/>
        <a:p>
          <a:r>
            <a:rPr lang="ru-RU" b="1" i="1" dirty="0" smtClean="0"/>
            <a:t>Символическая</a:t>
          </a:r>
          <a:endParaRPr lang="ru-RU" b="1" i="1" dirty="0"/>
        </a:p>
      </dgm:t>
    </dgm:pt>
    <dgm:pt modelId="{E5F311FF-BE90-49B7-9BD3-543998533B54}" type="parTrans" cxnId="{05D07906-1CBB-477E-9F4E-4C8AF11CD93F}">
      <dgm:prSet/>
      <dgm:spPr/>
      <dgm:t>
        <a:bodyPr/>
        <a:lstStyle/>
        <a:p>
          <a:endParaRPr lang="ru-RU"/>
        </a:p>
      </dgm:t>
    </dgm:pt>
    <dgm:pt modelId="{0C59DA84-8B50-48E2-B042-B258C066FC8C}" type="sibTrans" cxnId="{05D07906-1CBB-477E-9F4E-4C8AF11CD93F}">
      <dgm:prSet/>
      <dgm:spPr/>
      <dgm:t>
        <a:bodyPr/>
        <a:lstStyle/>
        <a:p>
          <a:endParaRPr lang="ru-RU"/>
        </a:p>
      </dgm:t>
    </dgm:pt>
    <dgm:pt modelId="{E784371D-6DCB-4510-B4E4-39103CC9F6A3}">
      <dgm:prSet phldrT="[Текст]"/>
      <dgm:spPr/>
      <dgm:t>
        <a:bodyPr/>
        <a:lstStyle/>
        <a:p>
          <a:r>
            <a:rPr lang="ru-RU" dirty="0" smtClean="0"/>
            <a:t>обобщенная, абстрактная аналогия</a:t>
          </a:r>
          <a:endParaRPr lang="ru-RU" dirty="0"/>
        </a:p>
      </dgm:t>
    </dgm:pt>
    <dgm:pt modelId="{0C8A4BE2-D7FE-4427-BB29-E01E0033817E}" type="parTrans" cxnId="{DEE9F871-9A7A-4C49-988A-291D156B8C5D}">
      <dgm:prSet/>
      <dgm:spPr/>
      <dgm:t>
        <a:bodyPr/>
        <a:lstStyle/>
        <a:p>
          <a:endParaRPr lang="ru-RU"/>
        </a:p>
      </dgm:t>
    </dgm:pt>
    <dgm:pt modelId="{FD465419-DA53-46DC-8DBF-79123916B937}" type="sibTrans" cxnId="{DEE9F871-9A7A-4C49-988A-291D156B8C5D}">
      <dgm:prSet/>
      <dgm:spPr/>
      <dgm:t>
        <a:bodyPr/>
        <a:lstStyle/>
        <a:p>
          <a:endParaRPr lang="ru-RU"/>
        </a:p>
      </dgm:t>
    </dgm:pt>
    <dgm:pt modelId="{12CAF427-00DE-421E-B533-0449181D2DAB}">
      <dgm:prSet phldrT="[Текст]"/>
      <dgm:spPr/>
      <dgm:t>
        <a:bodyPr/>
        <a:lstStyle/>
        <a:p>
          <a:r>
            <a:rPr lang="ru-RU" b="1" i="1" dirty="0" smtClean="0"/>
            <a:t>Фантастическая</a:t>
          </a:r>
          <a:endParaRPr lang="ru-RU" b="1" i="1" dirty="0"/>
        </a:p>
      </dgm:t>
    </dgm:pt>
    <dgm:pt modelId="{14C39C70-DFA8-4760-A3AF-0C0C7628CE75}" type="parTrans" cxnId="{BEF3B477-1797-40BE-B6E6-A1076FD739CF}">
      <dgm:prSet/>
      <dgm:spPr/>
      <dgm:t>
        <a:bodyPr/>
        <a:lstStyle/>
        <a:p>
          <a:endParaRPr lang="ru-RU"/>
        </a:p>
      </dgm:t>
    </dgm:pt>
    <dgm:pt modelId="{AC422B27-60EB-40B8-8A27-F00E752B6EEA}" type="sibTrans" cxnId="{BEF3B477-1797-40BE-B6E6-A1076FD739CF}">
      <dgm:prSet/>
      <dgm:spPr/>
      <dgm:t>
        <a:bodyPr/>
        <a:lstStyle/>
        <a:p>
          <a:endParaRPr lang="ru-RU"/>
        </a:p>
      </dgm:t>
    </dgm:pt>
    <dgm:pt modelId="{667CB39E-465A-40B6-93D8-3CB7D0EABDFD}" type="pres">
      <dgm:prSet presAssocID="{CB5BCC34-665A-4AFB-9B9D-26B4B0465D9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9BC3A5-30A3-4B70-87F9-0EFD30C20828}" type="pres">
      <dgm:prSet presAssocID="{634D841F-BE98-4CFA-8511-BB1FA1BA7A59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79459-9177-4A99-A53D-DD0DB213A44F}" type="pres">
      <dgm:prSet presAssocID="{634D841F-BE98-4CFA-8511-BB1FA1BA7A59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C5711-6298-4E9A-8FFD-0710DC0E64E4}" type="pres">
      <dgm:prSet presAssocID="{3F935E5A-4C4E-4808-A067-5E58A036C358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7867A-9952-472E-BBDB-5706CCA1F48E}" type="pres">
      <dgm:prSet presAssocID="{3F935E5A-4C4E-4808-A067-5E58A036C358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5E11-3F47-48EA-AB9D-532C962ED57D}" type="pres">
      <dgm:prSet presAssocID="{C41FFC36-5B2E-4089-85EE-2C105995751D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5F78D-ECE6-41B8-A082-F4AC059013DF}" type="pres">
      <dgm:prSet presAssocID="{C41FFC36-5B2E-4089-85EE-2C105995751D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D458-216E-4B8A-863B-2C4626B277CA}" type="pres">
      <dgm:prSet presAssocID="{96DD86EC-7C34-43C9-B370-7982EADAABE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4776-C084-4DD9-AA15-C051F048BED6}" type="pres">
      <dgm:prSet presAssocID="{96DD86EC-7C34-43C9-B370-7982EADAABE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A54AB-6872-4308-BCED-D6531BC6D28F}" type="pres">
      <dgm:prSet presAssocID="{12CAF427-00DE-421E-B533-0449181D2DAB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1CE52-B77B-463A-A1F4-0E190E7439FA}" type="pres">
      <dgm:prSet presAssocID="{12CAF427-00DE-421E-B533-0449181D2DAB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267EB-B364-486B-861B-3583C94BCBA9}" type="presOf" srcId="{CB6BDAEC-910D-4F4A-B989-B7BEE71452B0}" destId="{A0E79459-9177-4A99-A53D-DD0DB213A44F}" srcOrd="0" destOrd="0" presId="urn:microsoft.com/office/officeart/2009/3/layout/IncreasingArrowsProcess"/>
    <dgm:cxn modelId="{8C8A3B80-4AF6-4ABE-996C-A365CDE492AD}" type="presOf" srcId="{CB5BCC34-665A-4AFB-9B9D-26B4B0465D9E}" destId="{667CB39E-465A-40B6-93D8-3CB7D0EABDFD}" srcOrd="0" destOrd="0" presId="urn:microsoft.com/office/officeart/2009/3/layout/IncreasingArrowsProcess"/>
    <dgm:cxn modelId="{0A65F757-C464-4A51-A34E-6D5CF34438BA}" srcId="{C41FFC36-5B2E-4089-85EE-2C105995751D}" destId="{48A51945-7DD6-4D2B-8AA4-8150E9E293CF}" srcOrd="0" destOrd="0" parTransId="{F9849BF4-87FA-4895-866E-A2CCF847D92B}" sibTransId="{CDFA11E2-0ECE-4F82-BC8C-7FF716E81E99}"/>
    <dgm:cxn modelId="{655E907C-A77E-404F-86B3-7C2D8E173CB8}" srcId="{CB5BCC34-665A-4AFB-9B9D-26B4B0465D9E}" destId="{3F935E5A-4C4E-4808-A067-5E58A036C358}" srcOrd="1" destOrd="0" parTransId="{0E4DEB9C-C070-4167-8A2A-B0E9D97454BA}" sibTransId="{F16E0025-1F55-4B7B-8038-8279AC65E117}"/>
    <dgm:cxn modelId="{E0A16313-A6E2-448A-A314-565835CACB1D}" type="presOf" srcId="{E784371D-6DCB-4510-B4E4-39103CC9F6A3}" destId="{B7494776-C084-4DD9-AA15-C051F048BED6}" srcOrd="0" destOrd="0" presId="urn:microsoft.com/office/officeart/2009/3/layout/IncreasingArrowsProcess"/>
    <dgm:cxn modelId="{50705874-57AE-457E-AE0D-C0C8E393166A}" type="presOf" srcId="{5CC55BC0-D257-4D16-B64D-E1F52575D678}" destId="{68A1CE52-B77B-463A-A1F4-0E190E7439FA}" srcOrd="0" destOrd="0" presId="urn:microsoft.com/office/officeart/2009/3/layout/IncreasingArrowsProcess"/>
    <dgm:cxn modelId="{C3B9CDFD-6D67-46A5-A612-DFA3E0E48A4E}" type="presOf" srcId="{3F935E5A-4C4E-4808-A067-5E58A036C358}" destId="{EB2C5711-6298-4E9A-8FFD-0710DC0E64E4}" srcOrd="0" destOrd="0" presId="urn:microsoft.com/office/officeart/2009/3/layout/IncreasingArrowsProcess"/>
    <dgm:cxn modelId="{B2002AE7-5CD7-4A26-9A49-BDB50DDDFBDF}" type="presOf" srcId="{12CAF427-00DE-421E-B533-0449181D2DAB}" destId="{F6FA54AB-6872-4308-BCED-D6531BC6D28F}" srcOrd="0" destOrd="0" presId="urn:microsoft.com/office/officeart/2009/3/layout/IncreasingArrowsProcess"/>
    <dgm:cxn modelId="{D95093DA-1534-4CD5-826A-9E0295962D37}" type="presOf" srcId="{C566BFB6-2EEF-4C00-8D24-346798D80F5B}" destId="{D8F7867A-9952-472E-BBDB-5706CCA1F48E}" srcOrd="0" destOrd="0" presId="urn:microsoft.com/office/officeart/2009/3/layout/IncreasingArrowsProcess"/>
    <dgm:cxn modelId="{70665398-F944-43E8-A45D-31C5C382F509}" type="presOf" srcId="{634D841F-BE98-4CFA-8511-BB1FA1BA7A59}" destId="{CD9BC3A5-30A3-4B70-87F9-0EFD30C20828}" srcOrd="0" destOrd="0" presId="urn:microsoft.com/office/officeart/2009/3/layout/IncreasingArrowsProcess"/>
    <dgm:cxn modelId="{DEE9F871-9A7A-4C49-988A-291D156B8C5D}" srcId="{96DD86EC-7C34-43C9-B370-7982EADAABEA}" destId="{E784371D-6DCB-4510-B4E4-39103CC9F6A3}" srcOrd="0" destOrd="0" parTransId="{0C8A4BE2-D7FE-4427-BB29-E01E0033817E}" sibTransId="{FD465419-DA53-46DC-8DBF-79123916B937}"/>
    <dgm:cxn modelId="{7B64B845-FCA8-485A-A3C4-CD824C3E2EFE}" srcId="{12CAF427-00DE-421E-B533-0449181D2DAB}" destId="{5CC55BC0-D257-4D16-B64D-E1F52575D678}" srcOrd="0" destOrd="0" parTransId="{DB17598E-9C16-46AE-B9F0-3CF44ABD1127}" sibTransId="{EBC68505-F18D-417F-BE87-ECAEFB7F407D}"/>
    <dgm:cxn modelId="{306F8812-8B85-4E7C-8FD0-608D7D1161AC}" srcId="{CB5BCC34-665A-4AFB-9B9D-26B4B0465D9E}" destId="{C41FFC36-5B2E-4089-85EE-2C105995751D}" srcOrd="2" destOrd="0" parTransId="{C1B10F15-4304-4290-83DC-D615916102E1}" sibTransId="{58474759-7595-4194-AB92-57EB1137AC44}"/>
    <dgm:cxn modelId="{A8E0E244-F60E-4EF8-8F63-69A377988F4D}" srcId="{634D841F-BE98-4CFA-8511-BB1FA1BA7A59}" destId="{CB6BDAEC-910D-4F4A-B989-B7BEE71452B0}" srcOrd="0" destOrd="0" parTransId="{ADC63F6C-2CEE-4B06-8EFC-DE0CAF2FD91D}" sibTransId="{012302C3-1959-4CA0-8AD2-29C02379D8F8}"/>
    <dgm:cxn modelId="{BEF3B477-1797-40BE-B6E6-A1076FD739CF}" srcId="{CB5BCC34-665A-4AFB-9B9D-26B4B0465D9E}" destId="{12CAF427-00DE-421E-B533-0449181D2DAB}" srcOrd="4" destOrd="0" parTransId="{14C39C70-DFA8-4760-A3AF-0C0C7628CE75}" sibTransId="{AC422B27-60EB-40B8-8A27-F00E752B6EEA}"/>
    <dgm:cxn modelId="{C57E07AE-6E8A-4B4E-B6D8-13011805E19A}" srcId="{3F935E5A-4C4E-4808-A067-5E58A036C358}" destId="{C566BFB6-2EEF-4C00-8D24-346798D80F5B}" srcOrd="0" destOrd="0" parTransId="{5800C516-5899-4245-A0C3-DE1CBD14D5DD}" sibTransId="{81CE27CE-AAA6-4964-93D6-A409FCF133B9}"/>
    <dgm:cxn modelId="{C15A6D3D-FEA8-4404-9B30-2F05B7DBF6B7}" type="presOf" srcId="{96DD86EC-7C34-43C9-B370-7982EADAABEA}" destId="{4A08D458-216E-4B8A-863B-2C4626B277CA}" srcOrd="0" destOrd="0" presId="urn:microsoft.com/office/officeart/2009/3/layout/IncreasingArrowsProcess"/>
    <dgm:cxn modelId="{16B9847B-E4F3-4544-B8C1-A16DC0A41CFC}" type="presOf" srcId="{48A51945-7DD6-4D2B-8AA4-8150E9E293CF}" destId="{7EF5F78D-ECE6-41B8-A082-F4AC059013DF}" srcOrd="0" destOrd="0" presId="urn:microsoft.com/office/officeart/2009/3/layout/IncreasingArrowsProcess"/>
    <dgm:cxn modelId="{B18CDCDA-77F2-4008-B4D5-92D3F7FFAE4C}" srcId="{CB5BCC34-665A-4AFB-9B9D-26B4B0465D9E}" destId="{634D841F-BE98-4CFA-8511-BB1FA1BA7A59}" srcOrd="0" destOrd="0" parTransId="{B2C2031C-E4CA-47D8-B66D-271D3E694625}" sibTransId="{7DAB0B6B-AF0D-4A58-BA5F-6DDFA2A88A6C}"/>
    <dgm:cxn modelId="{05D07906-1CBB-477E-9F4E-4C8AF11CD93F}" srcId="{CB5BCC34-665A-4AFB-9B9D-26B4B0465D9E}" destId="{96DD86EC-7C34-43C9-B370-7982EADAABEA}" srcOrd="3" destOrd="0" parTransId="{E5F311FF-BE90-49B7-9BD3-543998533B54}" sibTransId="{0C59DA84-8B50-48E2-B042-B258C066FC8C}"/>
    <dgm:cxn modelId="{37385F91-A932-4D93-8718-4EFFB9E96A54}" type="presOf" srcId="{C41FFC36-5B2E-4089-85EE-2C105995751D}" destId="{03255E11-3F47-48EA-AB9D-532C962ED57D}" srcOrd="0" destOrd="0" presId="urn:microsoft.com/office/officeart/2009/3/layout/IncreasingArrowsProcess"/>
    <dgm:cxn modelId="{F02290AA-96DC-4F5F-B6E6-97876A5EC516}" type="presParOf" srcId="{667CB39E-465A-40B6-93D8-3CB7D0EABDFD}" destId="{CD9BC3A5-30A3-4B70-87F9-0EFD30C20828}" srcOrd="0" destOrd="0" presId="urn:microsoft.com/office/officeart/2009/3/layout/IncreasingArrowsProcess"/>
    <dgm:cxn modelId="{AD967F6B-AE48-4AE3-9FCB-852602D4DFE8}" type="presParOf" srcId="{667CB39E-465A-40B6-93D8-3CB7D0EABDFD}" destId="{A0E79459-9177-4A99-A53D-DD0DB213A44F}" srcOrd="1" destOrd="0" presId="urn:microsoft.com/office/officeart/2009/3/layout/IncreasingArrowsProcess"/>
    <dgm:cxn modelId="{ED8B0C8B-79A8-4D96-B7AB-C344D81C2041}" type="presParOf" srcId="{667CB39E-465A-40B6-93D8-3CB7D0EABDFD}" destId="{EB2C5711-6298-4E9A-8FFD-0710DC0E64E4}" srcOrd="2" destOrd="0" presId="urn:microsoft.com/office/officeart/2009/3/layout/IncreasingArrowsProcess"/>
    <dgm:cxn modelId="{4734E6B2-CD0B-4ADA-8258-309F0621BBDC}" type="presParOf" srcId="{667CB39E-465A-40B6-93D8-3CB7D0EABDFD}" destId="{D8F7867A-9952-472E-BBDB-5706CCA1F48E}" srcOrd="3" destOrd="0" presId="urn:microsoft.com/office/officeart/2009/3/layout/IncreasingArrowsProcess"/>
    <dgm:cxn modelId="{6D47C568-316D-4B0A-9836-B6DA195CD6F6}" type="presParOf" srcId="{667CB39E-465A-40B6-93D8-3CB7D0EABDFD}" destId="{03255E11-3F47-48EA-AB9D-532C962ED57D}" srcOrd="4" destOrd="0" presId="urn:microsoft.com/office/officeart/2009/3/layout/IncreasingArrowsProcess"/>
    <dgm:cxn modelId="{1D454900-1818-4608-AAE6-675A73510959}" type="presParOf" srcId="{667CB39E-465A-40B6-93D8-3CB7D0EABDFD}" destId="{7EF5F78D-ECE6-41B8-A082-F4AC059013DF}" srcOrd="5" destOrd="0" presId="urn:microsoft.com/office/officeart/2009/3/layout/IncreasingArrowsProcess"/>
    <dgm:cxn modelId="{7073C662-FC70-454A-8A7B-FDC300325566}" type="presParOf" srcId="{667CB39E-465A-40B6-93D8-3CB7D0EABDFD}" destId="{4A08D458-216E-4B8A-863B-2C4626B277CA}" srcOrd="6" destOrd="0" presId="urn:microsoft.com/office/officeart/2009/3/layout/IncreasingArrowsProcess"/>
    <dgm:cxn modelId="{2AA91096-5469-4ABE-9FBD-7D19880D39C8}" type="presParOf" srcId="{667CB39E-465A-40B6-93D8-3CB7D0EABDFD}" destId="{B7494776-C084-4DD9-AA15-C051F048BED6}" srcOrd="7" destOrd="0" presId="urn:microsoft.com/office/officeart/2009/3/layout/IncreasingArrowsProcess"/>
    <dgm:cxn modelId="{5EED96AB-A04B-4180-81EA-242168994856}" type="presParOf" srcId="{667CB39E-465A-40B6-93D8-3CB7D0EABDFD}" destId="{F6FA54AB-6872-4308-BCED-D6531BC6D28F}" srcOrd="8" destOrd="0" presId="urn:microsoft.com/office/officeart/2009/3/layout/IncreasingArrowsProcess"/>
    <dgm:cxn modelId="{31C93F3E-E495-4F01-8012-03ED18D8E2D2}" type="presParOf" srcId="{667CB39E-465A-40B6-93D8-3CB7D0EABDFD}" destId="{68A1CE52-B77B-463A-A1F4-0E190E7439FA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BB7616-F6E8-45D8-BB93-F85F5AD11AD3}" type="doc">
      <dgm:prSet loTypeId="urn:microsoft.com/office/officeart/2005/8/layout/process2" loCatId="process" qsTypeId="urn:microsoft.com/office/officeart/2005/8/quickstyle/simple3" qsCatId="simple" csTypeId="urn:microsoft.com/office/officeart/2005/8/colors/accent5_1" csCatId="accent5" phldr="1"/>
      <dgm:spPr/>
    </dgm:pt>
    <dgm:pt modelId="{8AE3B966-FE09-45EF-81AE-E451573D7E6E}">
      <dgm:prSet phldrT="[Текст]"/>
      <dgm:spPr/>
      <dgm:t>
        <a:bodyPr/>
        <a:lstStyle/>
        <a:p>
          <a:r>
            <a:rPr lang="ru-RU" dirty="0" smtClean="0"/>
            <a:t>1) работа с морфологической матрицей</a:t>
          </a:r>
          <a:endParaRPr lang="ru-RU" dirty="0"/>
        </a:p>
      </dgm:t>
    </dgm:pt>
    <dgm:pt modelId="{EEAC2ADA-9C01-4C54-8D96-D9617039AC40}" type="parTrans" cxnId="{29C42301-BE9A-4183-816A-56B740A813C9}">
      <dgm:prSet/>
      <dgm:spPr/>
      <dgm:t>
        <a:bodyPr/>
        <a:lstStyle/>
        <a:p>
          <a:endParaRPr lang="ru-RU"/>
        </a:p>
      </dgm:t>
    </dgm:pt>
    <dgm:pt modelId="{BF8D6037-633F-4062-8DE5-24CA2F421152}" type="sibTrans" cxnId="{29C42301-BE9A-4183-816A-56B740A813C9}">
      <dgm:prSet/>
      <dgm:spPr/>
      <dgm:t>
        <a:bodyPr/>
        <a:lstStyle/>
        <a:p>
          <a:endParaRPr lang="ru-RU"/>
        </a:p>
      </dgm:t>
    </dgm:pt>
    <dgm:pt modelId="{644F6D57-0515-4EFB-BF19-07A1B298AFC8}">
      <dgm:prSet phldrT="[Текст]"/>
      <dgm:spPr/>
      <dgm:t>
        <a:bodyPr/>
        <a:lstStyle/>
        <a:p>
          <a:r>
            <a:rPr lang="ru-RU" dirty="0" smtClean="0"/>
            <a:t>2) отбор идей </a:t>
          </a:r>
          <a:endParaRPr lang="ru-RU" dirty="0"/>
        </a:p>
      </dgm:t>
    </dgm:pt>
    <dgm:pt modelId="{2102A526-DF09-47F7-9424-B69AC73B8B09}" type="parTrans" cxnId="{D04B4926-43AE-4AF2-ACC5-B1CE2E989F00}">
      <dgm:prSet/>
      <dgm:spPr/>
      <dgm:t>
        <a:bodyPr/>
        <a:lstStyle/>
        <a:p>
          <a:endParaRPr lang="ru-RU"/>
        </a:p>
      </dgm:t>
    </dgm:pt>
    <dgm:pt modelId="{7383D54A-A047-4083-8112-31E4B4714A4B}" type="sibTrans" cxnId="{D04B4926-43AE-4AF2-ACC5-B1CE2E989F00}">
      <dgm:prSet/>
      <dgm:spPr/>
      <dgm:t>
        <a:bodyPr/>
        <a:lstStyle/>
        <a:p>
          <a:endParaRPr lang="ru-RU"/>
        </a:p>
      </dgm:t>
    </dgm:pt>
    <dgm:pt modelId="{8EA51246-D59E-46A7-AF6E-2BC3AB6194A0}">
      <dgm:prSet phldrT="[Текст]"/>
      <dgm:spPr/>
      <dgm:t>
        <a:bodyPr/>
        <a:lstStyle/>
        <a:p>
          <a:r>
            <a:rPr lang="ru-RU" dirty="0" smtClean="0"/>
            <a:t>3) их структурированное </a:t>
          </a:r>
          <a:r>
            <a:rPr lang="ru-RU" dirty="0" err="1" smtClean="0"/>
            <a:t>доформулирование</a:t>
          </a:r>
          <a:endParaRPr lang="ru-RU" dirty="0"/>
        </a:p>
      </dgm:t>
    </dgm:pt>
    <dgm:pt modelId="{568A72A6-367D-4ADE-ABB0-098FD01662CA}" type="parTrans" cxnId="{02B9DFC5-EF9C-4D3A-A232-C48DAF4CE988}">
      <dgm:prSet/>
      <dgm:spPr/>
      <dgm:t>
        <a:bodyPr/>
        <a:lstStyle/>
        <a:p>
          <a:endParaRPr lang="ru-RU"/>
        </a:p>
      </dgm:t>
    </dgm:pt>
    <dgm:pt modelId="{4C422833-DEA3-4443-A548-0D2C76AFDDE1}" type="sibTrans" cxnId="{02B9DFC5-EF9C-4D3A-A232-C48DAF4CE988}">
      <dgm:prSet/>
      <dgm:spPr/>
      <dgm:t>
        <a:bodyPr/>
        <a:lstStyle/>
        <a:p>
          <a:endParaRPr lang="ru-RU"/>
        </a:p>
      </dgm:t>
    </dgm:pt>
    <dgm:pt modelId="{4677F5EC-D184-43C3-97E1-193FF9FB0C8A}" type="pres">
      <dgm:prSet presAssocID="{6BBB7616-F6E8-45D8-BB93-F85F5AD11AD3}" presName="linearFlow" presStyleCnt="0">
        <dgm:presLayoutVars>
          <dgm:resizeHandles val="exact"/>
        </dgm:presLayoutVars>
      </dgm:prSet>
      <dgm:spPr/>
    </dgm:pt>
    <dgm:pt modelId="{D6F281CE-A203-42BE-8BF9-60D42E0F45A0}" type="pres">
      <dgm:prSet presAssocID="{8AE3B966-FE09-45EF-81AE-E451573D7E6E}" presName="node" presStyleLbl="node1" presStyleIdx="0" presStyleCnt="3" custScaleX="284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CBC3D-0DAE-43FA-B0C3-09ABDAFA2E43}" type="pres">
      <dgm:prSet presAssocID="{BF8D6037-633F-4062-8DE5-24CA2F42115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485E4CD-11C5-4ED4-8B21-E46366C440B2}" type="pres">
      <dgm:prSet presAssocID="{BF8D6037-633F-4062-8DE5-24CA2F42115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26FB3F0-39C2-42F3-B09D-C9A293481135}" type="pres">
      <dgm:prSet presAssocID="{644F6D57-0515-4EFB-BF19-07A1B298AFC8}" presName="node" presStyleLbl="node1" presStyleIdx="1" presStyleCnt="3" custScaleX="284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82E9E-DF1B-4983-BB68-F7FB60A51AD1}" type="pres">
      <dgm:prSet presAssocID="{7383D54A-A047-4083-8112-31E4B4714A4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ACA3CE5-8474-45A6-9D65-76ABEAE49D1F}" type="pres">
      <dgm:prSet presAssocID="{7383D54A-A047-4083-8112-31E4B4714A4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EFE5B32-DC45-4A4F-AD3E-2956BEE92F51}" type="pres">
      <dgm:prSet presAssocID="{8EA51246-D59E-46A7-AF6E-2BC3AB6194A0}" presName="node" presStyleLbl="node1" presStyleIdx="2" presStyleCnt="3" custScaleX="284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FE21F-595C-4A7F-91C3-7FDD986622F3}" type="presOf" srcId="{644F6D57-0515-4EFB-BF19-07A1B298AFC8}" destId="{926FB3F0-39C2-42F3-B09D-C9A293481135}" srcOrd="0" destOrd="0" presId="urn:microsoft.com/office/officeart/2005/8/layout/process2"/>
    <dgm:cxn modelId="{02B9DFC5-EF9C-4D3A-A232-C48DAF4CE988}" srcId="{6BBB7616-F6E8-45D8-BB93-F85F5AD11AD3}" destId="{8EA51246-D59E-46A7-AF6E-2BC3AB6194A0}" srcOrd="2" destOrd="0" parTransId="{568A72A6-367D-4ADE-ABB0-098FD01662CA}" sibTransId="{4C422833-DEA3-4443-A548-0D2C76AFDDE1}"/>
    <dgm:cxn modelId="{29C42301-BE9A-4183-816A-56B740A813C9}" srcId="{6BBB7616-F6E8-45D8-BB93-F85F5AD11AD3}" destId="{8AE3B966-FE09-45EF-81AE-E451573D7E6E}" srcOrd="0" destOrd="0" parTransId="{EEAC2ADA-9C01-4C54-8D96-D9617039AC40}" sibTransId="{BF8D6037-633F-4062-8DE5-24CA2F421152}"/>
    <dgm:cxn modelId="{1A21FACA-5FB3-41A4-8650-2BD69591ED73}" type="presOf" srcId="{7383D54A-A047-4083-8112-31E4B4714A4B}" destId="{43F82E9E-DF1B-4983-BB68-F7FB60A51AD1}" srcOrd="0" destOrd="0" presId="urn:microsoft.com/office/officeart/2005/8/layout/process2"/>
    <dgm:cxn modelId="{072F537C-EB2C-4A3B-A35D-FF473E3FF282}" type="presOf" srcId="{6BBB7616-F6E8-45D8-BB93-F85F5AD11AD3}" destId="{4677F5EC-D184-43C3-97E1-193FF9FB0C8A}" srcOrd="0" destOrd="0" presId="urn:microsoft.com/office/officeart/2005/8/layout/process2"/>
    <dgm:cxn modelId="{F83DAB5F-B080-4893-948F-F57F208A624A}" type="presOf" srcId="{BF8D6037-633F-4062-8DE5-24CA2F421152}" destId="{3485E4CD-11C5-4ED4-8B21-E46366C440B2}" srcOrd="1" destOrd="0" presId="urn:microsoft.com/office/officeart/2005/8/layout/process2"/>
    <dgm:cxn modelId="{46532507-3BDD-4C24-9DF1-25C0BBE7300F}" type="presOf" srcId="{BF8D6037-633F-4062-8DE5-24CA2F421152}" destId="{FE5CBC3D-0DAE-43FA-B0C3-09ABDAFA2E43}" srcOrd="0" destOrd="0" presId="urn:microsoft.com/office/officeart/2005/8/layout/process2"/>
    <dgm:cxn modelId="{232FFA7C-E1B8-41E0-A0F8-339D63C8F41A}" type="presOf" srcId="{7383D54A-A047-4083-8112-31E4B4714A4B}" destId="{5ACA3CE5-8474-45A6-9D65-76ABEAE49D1F}" srcOrd="1" destOrd="0" presId="urn:microsoft.com/office/officeart/2005/8/layout/process2"/>
    <dgm:cxn modelId="{D04B4926-43AE-4AF2-ACC5-B1CE2E989F00}" srcId="{6BBB7616-F6E8-45D8-BB93-F85F5AD11AD3}" destId="{644F6D57-0515-4EFB-BF19-07A1B298AFC8}" srcOrd="1" destOrd="0" parTransId="{2102A526-DF09-47F7-9424-B69AC73B8B09}" sibTransId="{7383D54A-A047-4083-8112-31E4B4714A4B}"/>
    <dgm:cxn modelId="{FED9E36D-1F06-4662-8B74-8DF56D89264F}" type="presOf" srcId="{8EA51246-D59E-46A7-AF6E-2BC3AB6194A0}" destId="{0EFE5B32-DC45-4A4F-AD3E-2956BEE92F51}" srcOrd="0" destOrd="0" presId="urn:microsoft.com/office/officeart/2005/8/layout/process2"/>
    <dgm:cxn modelId="{3E78A183-3579-49B6-9804-8CD2156C233A}" type="presOf" srcId="{8AE3B966-FE09-45EF-81AE-E451573D7E6E}" destId="{D6F281CE-A203-42BE-8BF9-60D42E0F45A0}" srcOrd="0" destOrd="0" presId="urn:microsoft.com/office/officeart/2005/8/layout/process2"/>
    <dgm:cxn modelId="{921F6CA2-71C2-4816-B651-6F392B575786}" type="presParOf" srcId="{4677F5EC-D184-43C3-97E1-193FF9FB0C8A}" destId="{D6F281CE-A203-42BE-8BF9-60D42E0F45A0}" srcOrd="0" destOrd="0" presId="urn:microsoft.com/office/officeart/2005/8/layout/process2"/>
    <dgm:cxn modelId="{D6306C11-4E1B-406F-981D-63B2B274712B}" type="presParOf" srcId="{4677F5EC-D184-43C3-97E1-193FF9FB0C8A}" destId="{FE5CBC3D-0DAE-43FA-B0C3-09ABDAFA2E43}" srcOrd="1" destOrd="0" presId="urn:microsoft.com/office/officeart/2005/8/layout/process2"/>
    <dgm:cxn modelId="{DA4D87A9-368F-40FF-AAE2-7ABEC41ADD0A}" type="presParOf" srcId="{FE5CBC3D-0DAE-43FA-B0C3-09ABDAFA2E43}" destId="{3485E4CD-11C5-4ED4-8B21-E46366C440B2}" srcOrd="0" destOrd="0" presId="urn:microsoft.com/office/officeart/2005/8/layout/process2"/>
    <dgm:cxn modelId="{E878C81E-833A-46EE-904A-D94EF88ABD19}" type="presParOf" srcId="{4677F5EC-D184-43C3-97E1-193FF9FB0C8A}" destId="{926FB3F0-39C2-42F3-B09D-C9A293481135}" srcOrd="2" destOrd="0" presId="urn:microsoft.com/office/officeart/2005/8/layout/process2"/>
    <dgm:cxn modelId="{25CD0953-A9EE-48F4-9669-C83A436DEF61}" type="presParOf" srcId="{4677F5EC-D184-43C3-97E1-193FF9FB0C8A}" destId="{43F82E9E-DF1B-4983-BB68-F7FB60A51AD1}" srcOrd="3" destOrd="0" presId="urn:microsoft.com/office/officeart/2005/8/layout/process2"/>
    <dgm:cxn modelId="{0A53D33C-7E13-4610-AA44-B23B964CF053}" type="presParOf" srcId="{43F82E9E-DF1B-4983-BB68-F7FB60A51AD1}" destId="{5ACA3CE5-8474-45A6-9D65-76ABEAE49D1F}" srcOrd="0" destOrd="0" presId="urn:microsoft.com/office/officeart/2005/8/layout/process2"/>
    <dgm:cxn modelId="{397F0A56-6706-47ED-BC68-BA9DA96917C1}" type="presParOf" srcId="{4677F5EC-D184-43C3-97E1-193FF9FB0C8A}" destId="{0EFE5B32-DC45-4A4F-AD3E-2956BEE92F5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1BD3BF-A683-4AC9-8776-15B00C57F133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2" csCatId="colorful" phldr="1"/>
      <dgm:spPr/>
    </dgm:pt>
    <dgm:pt modelId="{9330EF18-48C5-4EF6-810B-B7C145112A24}">
      <dgm:prSet phldrT="[Текст]"/>
      <dgm:spPr/>
      <dgm:t>
        <a:bodyPr/>
        <a:lstStyle/>
        <a:p>
          <a:r>
            <a:rPr lang="ru-RU" dirty="0" smtClean="0"/>
            <a:t>Есть ли точное выражение того, что именно должно быть получено в итоге реализации части проекта, предназначенной для достижения данной цели? Четко ли определено, что именно относится к данной цели?</a:t>
          </a:r>
          <a:endParaRPr lang="ru-RU" dirty="0"/>
        </a:p>
      </dgm:t>
    </dgm:pt>
    <dgm:pt modelId="{A0C0603C-D56B-48C9-94BE-84A5F721B9E8}" type="parTrans" cxnId="{3A985189-6731-4F95-BC6B-5BEED9D454B3}">
      <dgm:prSet/>
      <dgm:spPr/>
      <dgm:t>
        <a:bodyPr/>
        <a:lstStyle/>
        <a:p>
          <a:endParaRPr lang="ru-RU"/>
        </a:p>
      </dgm:t>
    </dgm:pt>
    <dgm:pt modelId="{C3AF5F0E-6F9A-401B-91C0-EF332F762640}" type="sibTrans" cxnId="{3A985189-6731-4F95-BC6B-5BEED9D454B3}">
      <dgm:prSet/>
      <dgm:spPr/>
      <dgm:t>
        <a:bodyPr/>
        <a:lstStyle/>
        <a:p>
          <a:endParaRPr lang="ru-RU"/>
        </a:p>
      </dgm:t>
    </dgm:pt>
    <dgm:pt modelId="{42CFFBF1-69D7-4662-8D6C-3453ED2F4FEC}">
      <dgm:prSet phldrT="[Текст]"/>
      <dgm:spPr/>
      <dgm:t>
        <a:bodyPr/>
        <a:lstStyle/>
        <a:p>
          <a:r>
            <a:rPr lang="ru-RU" dirty="0" smtClean="0"/>
            <a:t>Можно ли цель однозначно определить с помощью графиков, показателей, статистических данных? Сможем ли мы увидеть и измерить результаты проекта в целом и его отдельных частей?</a:t>
          </a:r>
          <a:endParaRPr lang="ru-RU" dirty="0"/>
        </a:p>
      </dgm:t>
    </dgm:pt>
    <dgm:pt modelId="{59F35B07-933B-435E-8B7E-35E153E80ACB}" type="parTrans" cxnId="{A104EE20-03B0-4680-BF5D-1D7B6AF26FC1}">
      <dgm:prSet/>
      <dgm:spPr/>
      <dgm:t>
        <a:bodyPr/>
        <a:lstStyle/>
        <a:p>
          <a:endParaRPr lang="ru-RU"/>
        </a:p>
      </dgm:t>
    </dgm:pt>
    <dgm:pt modelId="{04100250-9F23-4195-8003-066CDD13E744}" type="sibTrans" cxnId="{A104EE20-03B0-4680-BF5D-1D7B6AF26FC1}">
      <dgm:prSet/>
      <dgm:spPr/>
      <dgm:t>
        <a:bodyPr/>
        <a:lstStyle/>
        <a:p>
          <a:endParaRPr lang="ru-RU"/>
        </a:p>
      </dgm:t>
    </dgm:pt>
    <dgm:pt modelId="{235179A2-97D2-4CA4-B51E-32D654DA2D63}">
      <dgm:prSet phldrT="[Текст]"/>
      <dgm:spPr/>
      <dgm:t>
        <a:bodyPr/>
        <a:lstStyle/>
        <a:p>
          <a:r>
            <a:rPr lang="ru-RU" dirty="0" smtClean="0"/>
            <a:t>Реальна ли поставленная цель? Возможно ли достижение заявленной цели с учетом имеющихся ресурсов? Можно ли ее достичь при возникновении прогнозируемых затруднений?</a:t>
          </a:r>
          <a:endParaRPr lang="ru-RU" dirty="0"/>
        </a:p>
      </dgm:t>
    </dgm:pt>
    <dgm:pt modelId="{92641BA8-AB7B-4B7F-896F-209EBCFF4832}" type="parTrans" cxnId="{60C5F003-9278-42DD-B727-BF6178753640}">
      <dgm:prSet/>
      <dgm:spPr/>
      <dgm:t>
        <a:bodyPr/>
        <a:lstStyle/>
        <a:p>
          <a:endParaRPr lang="ru-RU"/>
        </a:p>
      </dgm:t>
    </dgm:pt>
    <dgm:pt modelId="{EDF0CF6E-A4C4-41DA-84D1-F0ACEDCCF268}" type="sibTrans" cxnId="{60C5F003-9278-42DD-B727-BF6178753640}">
      <dgm:prSet/>
      <dgm:spPr/>
      <dgm:t>
        <a:bodyPr/>
        <a:lstStyle/>
        <a:p>
          <a:endParaRPr lang="ru-RU"/>
        </a:p>
      </dgm:t>
    </dgm:pt>
    <dgm:pt modelId="{4AAD7CC7-5D50-4EE5-A6FC-B57F9C546515}" type="pres">
      <dgm:prSet presAssocID="{F41BD3BF-A683-4AC9-8776-15B00C57F133}" presName="linearFlow" presStyleCnt="0">
        <dgm:presLayoutVars>
          <dgm:dir/>
          <dgm:resizeHandles val="exact"/>
        </dgm:presLayoutVars>
      </dgm:prSet>
      <dgm:spPr/>
    </dgm:pt>
    <dgm:pt modelId="{52838F65-3811-4E3B-AD50-F5D444DD9C49}" type="pres">
      <dgm:prSet presAssocID="{9330EF18-48C5-4EF6-810B-B7C145112A24}" presName="comp" presStyleCnt="0"/>
      <dgm:spPr/>
    </dgm:pt>
    <dgm:pt modelId="{11F536DD-4FF9-4686-A42A-CA49C03E713A}" type="pres">
      <dgm:prSet presAssocID="{9330EF18-48C5-4EF6-810B-B7C145112A2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C6930-08A3-419B-93E7-EAABA77F7A09}" type="pres">
      <dgm:prSet presAssocID="{9330EF18-48C5-4EF6-810B-B7C145112A24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094ACFE-6987-4184-BF90-D00946187AC5}" type="pres">
      <dgm:prSet presAssocID="{C3AF5F0E-6F9A-401B-91C0-EF332F762640}" presName="sibTrans" presStyleCnt="0"/>
      <dgm:spPr/>
    </dgm:pt>
    <dgm:pt modelId="{42BCECDD-DD49-46AD-880B-E63151990BA7}" type="pres">
      <dgm:prSet presAssocID="{42CFFBF1-69D7-4662-8D6C-3453ED2F4FEC}" presName="comp" presStyleCnt="0"/>
      <dgm:spPr/>
    </dgm:pt>
    <dgm:pt modelId="{6A034B16-F5BD-4A64-A318-66442C384913}" type="pres">
      <dgm:prSet presAssocID="{42CFFBF1-69D7-4662-8D6C-3453ED2F4FE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58536-AA52-4EC8-87E0-198E19A2F2E0}" type="pres">
      <dgm:prSet presAssocID="{42CFFBF1-69D7-4662-8D6C-3453ED2F4FEC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5EB1A08-2CE6-463F-93F4-9327375BCBB9}" type="pres">
      <dgm:prSet presAssocID="{04100250-9F23-4195-8003-066CDD13E744}" presName="sibTrans" presStyleCnt="0"/>
      <dgm:spPr/>
    </dgm:pt>
    <dgm:pt modelId="{1E49F830-32A2-4D8C-8A95-53C53FC112EE}" type="pres">
      <dgm:prSet presAssocID="{235179A2-97D2-4CA4-B51E-32D654DA2D63}" presName="comp" presStyleCnt="0"/>
      <dgm:spPr/>
    </dgm:pt>
    <dgm:pt modelId="{C65C160D-F4B0-4839-B98C-6050031307AD}" type="pres">
      <dgm:prSet presAssocID="{235179A2-97D2-4CA4-B51E-32D654DA2D63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2CF46-1590-4D3A-811E-3EBBA9141967}" type="pres">
      <dgm:prSet presAssocID="{235179A2-97D2-4CA4-B51E-32D654DA2D63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630DA079-7FAE-421D-AD4E-B403DFC0A81F}" type="presOf" srcId="{42CFFBF1-69D7-4662-8D6C-3453ED2F4FEC}" destId="{6A034B16-F5BD-4A64-A318-66442C384913}" srcOrd="0" destOrd="0" presId="urn:microsoft.com/office/officeart/2008/layout/AlternatingPictureBlocks"/>
    <dgm:cxn modelId="{A2693D0F-27CF-4EC2-BC0C-693D173A8A7A}" type="presOf" srcId="{235179A2-97D2-4CA4-B51E-32D654DA2D63}" destId="{C65C160D-F4B0-4839-B98C-6050031307AD}" srcOrd="0" destOrd="0" presId="urn:microsoft.com/office/officeart/2008/layout/AlternatingPictureBlocks"/>
    <dgm:cxn modelId="{268257CA-2ABE-47CE-A8EC-3C6CFBD923DF}" type="presOf" srcId="{F41BD3BF-A683-4AC9-8776-15B00C57F133}" destId="{4AAD7CC7-5D50-4EE5-A6FC-B57F9C546515}" srcOrd="0" destOrd="0" presId="urn:microsoft.com/office/officeart/2008/layout/AlternatingPictureBlocks"/>
    <dgm:cxn modelId="{B1182E10-1285-4C63-A21A-8E039C51EFC7}" type="presOf" srcId="{9330EF18-48C5-4EF6-810B-B7C145112A24}" destId="{11F536DD-4FF9-4686-A42A-CA49C03E713A}" srcOrd="0" destOrd="0" presId="urn:microsoft.com/office/officeart/2008/layout/AlternatingPictureBlocks"/>
    <dgm:cxn modelId="{A104EE20-03B0-4680-BF5D-1D7B6AF26FC1}" srcId="{F41BD3BF-A683-4AC9-8776-15B00C57F133}" destId="{42CFFBF1-69D7-4662-8D6C-3453ED2F4FEC}" srcOrd="1" destOrd="0" parTransId="{59F35B07-933B-435E-8B7E-35E153E80ACB}" sibTransId="{04100250-9F23-4195-8003-066CDD13E744}"/>
    <dgm:cxn modelId="{60C5F003-9278-42DD-B727-BF6178753640}" srcId="{F41BD3BF-A683-4AC9-8776-15B00C57F133}" destId="{235179A2-97D2-4CA4-B51E-32D654DA2D63}" srcOrd="2" destOrd="0" parTransId="{92641BA8-AB7B-4B7F-896F-209EBCFF4832}" sibTransId="{EDF0CF6E-A4C4-41DA-84D1-F0ACEDCCF268}"/>
    <dgm:cxn modelId="{3A985189-6731-4F95-BC6B-5BEED9D454B3}" srcId="{F41BD3BF-A683-4AC9-8776-15B00C57F133}" destId="{9330EF18-48C5-4EF6-810B-B7C145112A24}" srcOrd="0" destOrd="0" parTransId="{A0C0603C-D56B-48C9-94BE-84A5F721B9E8}" sibTransId="{C3AF5F0E-6F9A-401B-91C0-EF332F762640}"/>
    <dgm:cxn modelId="{5F2F184A-7366-4F4C-AF08-E13D0950F360}" type="presParOf" srcId="{4AAD7CC7-5D50-4EE5-A6FC-B57F9C546515}" destId="{52838F65-3811-4E3B-AD50-F5D444DD9C49}" srcOrd="0" destOrd="0" presId="urn:microsoft.com/office/officeart/2008/layout/AlternatingPictureBlocks"/>
    <dgm:cxn modelId="{4B1FB3B4-0DB5-4D9F-A659-0FF93B886435}" type="presParOf" srcId="{52838F65-3811-4E3B-AD50-F5D444DD9C49}" destId="{11F536DD-4FF9-4686-A42A-CA49C03E713A}" srcOrd="0" destOrd="0" presId="urn:microsoft.com/office/officeart/2008/layout/AlternatingPictureBlocks"/>
    <dgm:cxn modelId="{048A4ED5-ED49-4AE1-ADB0-1DC6680A1800}" type="presParOf" srcId="{52838F65-3811-4E3B-AD50-F5D444DD9C49}" destId="{0D1C6930-08A3-419B-93E7-EAABA77F7A09}" srcOrd="1" destOrd="0" presId="urn:microsoft.com/office/officeart/2008/layout/AlternatingPictureBlocks"/>
    <dgm:cxn modelId="{3273EDC7-1953-400F-B300-7E29FC0FB745}" type="presParOf" srcId="{4AAD7CC7-5D50-4EE5-A6FC-B57F9C546515}" destId="{B094ACFE-6987-4184-BF90-D00946187AC5}" srcOrd="1" destOrd="0" presId="urn:microsoft.com/office/officeart/2008/layout/AlternatingPictureBlocks"/>
    <dgm:cxn modelId="{DFF3EC9B-1B66-41F7-90A2-D765589292BE}" type="presParOf" srcId="{4AAD7CC7-5D50-4EE5-A6FC-B57F9C546515}" destId="{42BCECDD-DD49-46AD-880B-E63151990BA7}" srcOrd="2" destOrd="0" presId="urn:microsoft.com/office/officeart/2008/layout/AlternatingPictureBlocks"/>
    <dgm:cxn modelId="{6DEF30F3-0F4A-480B-A4A5-4DBF234CCDF7}" type="presParOf" srcId="{42BCECDD-DD49-46AD-880B-E63151990BA7}" destId="{6A034B16-F5BD-4A64-A318-66442C384913}" srcOrd="0" destOrd="0" presId="urn:microsoft.com/office/officeart/2008/layout/AlternatingPictureBlocks"/>
    <dgm:cxn modelId="{F33BB8DA-59ED-435A-81B5-CC79871D91F3}" type="presParOf" srcId="{42BCECDD-DD49-46AD-880B-E63151990BA7}" destId="{9F458536-AA52-4EC8-87E0-198E19A2F2E0}" srcOrd="1" destOrd="0" presId="urn:microsoft.com/office/officeart/2008/layout/AlternatingPictureBlocks"/>
    <dgm:cxn modelId="{3D71B0CD-221A-4624-BE75-C467BE58261A}" type="presParOf" srcId="{4AAD7CC7-5D50-4EE5-A6FC-B57F9C546515}" destId="{A5EB1A08-2CE6-463F-93F4-9327375BCBB9}" srcOrd="3" destOrd="0" presId="urn:microsoft.com/office/officeart/2008/layout/AlternatingPictureBlocks"/>
    <dgm:cxn modelId="{1388C90F-FB9E-495A-A646-0D0A605012E7}" type="presParOf" srcId="{4AAD7CC7-5D50-4EE5-A6FC-B57F9C546515}" destId="{1E49F830-32A2-4D8C-8A95-53C53FC112EE}" srcOrd="4" destOrd="0" presId="urn:microsoft.com/office/officeart/2008/layout/AlternatingPictureBlocks"/>
    <dgm:cxn modelId="{F01998EC-A0C4-486F-B44D-3A47105C880A}" type="presParOf" srcId="{1E49F830-32A2-4D8C-8A95-53C53FC112EE}" destId="{C65C160D-F4B0-4839-B98C-6050031307AD}" srcOrd="0" destOrd="0" presId="urn:microsoft.com/office/officeart/2008/layout/AlternatingPictureBlocks"/>
    <dgm:cxn modelId="{7D7FF561-D441-4064-B1E2-C506FBE462B4}" type="presParOf" srcId="{1E49F830-32A2-4D8C-8A95-53C53FC112EE}" destId="{8102CF46-1590-4D3A-811E-3EBBA914196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1BD3BF-A683-4AC9-8776-15B00C57F133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</dgm:pt>
    <dgm:pt modelId="{9330EF18-48C5-4EF6-810B-B7C145112A24}">
      <dgm:prSet phldrT="[Текст]"/>
      <dgm:spPr/>
      <dgm:t>
        <a:bodyPr/>
        <a:lstStyle/>
        <a:p>
          <a:r>
            <a:rPr lang="ru-RU" dirty="0" smtClean="0"/>
            <a:t>Какая польза или выгода будет получена в результате достижения цели командой проекта, иными заинтересованными сторонами? Кто конкретно и какую выгоду сможет извлечь из достижения данной цели? Вносит ли достижение данной цели существенный вклад в достижение целей более высокого порядка?</a:t>
          </a:r>
          <a:endParaRPr lang="ru-RU" dirty="0"/>
        </a:p>
      </dgm:t>
    </dgm:pt>
    <dgm:pt modelId="{A0C0603C-D56B-48C9-94BE-84A5F721B9E8}" type="parTrans" cxnId="{3A985189-6731-4F95-BC6B-5BEED9D454B3}">
      <dgm:prSet/>
      <dgm:spPr/>
      <dgm:t>
        <a:bodyPr/>
        <a:lstStyle/>
        <a:p>
          <a:endParaRPr lang="ru-RU"/>
        </a:p>
      </dgm:t>
    </dgm:pt>
    <dgm:pt modelId="{C3AF5F0E-6F9A-401B-91C0-EF332F762640}" type="sibTrans" cxnId="{3A985189-6731-4F95-BC6B-5BEED9D454B3}">
      <dgm:prSet/>
      <dgm:spPr/>
      <dgm:t>
        <a:bodyPr/>
        <a:lstStyle/>
        <a:p>
          <a:endParaRPr lang="ru-RU"/>
        </a:p>
      </dgm:t>
    </dgm:pt>
    <dgm:pt modelId="{42CFFBF1-69D7-4662-8D6C-3453ED2F4FEC}">
      <dgm:prSet phldrT="[Текст]"/>
      <dgm:spPr/>
      <dgm:t>
        <a:bodyPr/>
        <a:lstStyle/>
        <a:p>
          <a:r>
            <a:rPr lang="ru-RU" dirty="0" smtClean="0"/>
            <a:t>Какое время отведено на достижение данной цели? Достаточно ли выделенного времени для реального достижения данной цели? Установлена ли точная дата, когда цель будет достигнута?</a:t>
          </a:r>
          <a:endParaRPr lang="ru-RU" dirty="0"/>
        </a:p>
      </dgm:t>
    </dgm:pt>
    <dgm:pt modelId="{59F35B07-933B-435E-8B7E-35E153E80ACB}" type="parTrans" cxnId="{A104EE20-03B0-4680-BF5D-1D7B6AF26FC1}">
      <dgm:prSet/>
      <dgm:spPr/>
      <dgm:t>
        <a:bodyPr/>
        <a:lstStyle/>
        <a:p>
          <a:endParaRPr lang="ru-RU"/>
        </a:p>
      </dgm:t>
    </dgm:pt>
    <dgm:pt modelId="{04100250-9F23-4195-8003-066CDD13E744}" type="sibTrans" cxnId="{A104EE20-03B0-4680-BF5D-1D7B6AF26FC1}">
      <dgm:prSet/>
      <dgm:spPr/>
      <dgm:t>
        <a:bodyPr/>
        <a:lstStyle/>
        <a:p>
          <a:endParaRPr lang="ru-RU"/>
        </a:p>
      </dgm:t>
    </dgm:pt>
    <dgm:pt modelId="{4AAD7CC7-5D50-4EE5-A6FC-B57F9C546515}" type="pres">
      <dgm:prSet presAssocID="{F41BD3BF-A683-4AC9-8776-15B00C57F133}" presName="linearFlow" presStyleCnt="0">
        <dgm:presLayoutVars>
          <dgm:dir/>
          <dgm:resizeHandles val="exact"/>
        </dgm:presLayoutVars>
      </dgm:prSet>
      <dgm:spPr/>
    </dgm:pt>
    <dgm:pt modelId="{52838F65-3811-4E3B-AD50-F5D444DD9C49}" type="pres">
      <dgm:prSet presAssocID="{9330EF18-48C5-4EF6-810B-B7C145112A24}" presName="comp" presStyleCnt="0"/>
      <dgm:spPr/>
    </dgm:pt>
    <dgm:pt modelId="{11F536DD-4FF9-4686-A42A-CA49C03E713A}" type="pres">
      <dgm:prSet presAssocID="{9330EF18-48C5-4EF6-810B-B7C145112A24}" presName="rect2" presStyleLbl="node1" presStyleIdx="0" presStyleCnt="2" custScaleY="118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C6930-08A3-419B-93E7-EAABA77F7A09}" type="pres">
      <dgm:prSet presAssocID="{9330EF18-48C5-4EF6-810B-B7C145112A24}" presName="rect1" presStyleLbl="lnNode1" presStyleIdx="0" presStyleCnt="2" custScaleY="1182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094ACFE-6987-4184-BF90-D00946187AC5}" type="pres">
      <dgm:prSet presAssocID="{C3AF5F0E-6F9A-401B-91C0-EF332F762640}" presName="sibTrans" presStyleCnt="0"/>
      <dgm:spPr/>
    </dgm:pt>
    <dgm:pt modelId="{42BCECDD-DD49-46AD-880B-E63151990BA7}" type="pres">
      <dgm:prSet presAssocID="{42CFFBF1-69D7-4662-8D6C-3453ED2F4FEC}" presName="comp" presStyleCnt="0"/>
      <dgm:spPr/>
    </dgm:pt>
    <dgm:pt modelId="{6A034B16-F5BD-4A64-A318-66442C384913}" type="pres">
      <dgm:prSet presAssocID="{42CFFBF1-69D7-4662-8D6C-3453ED2F4FEC}" presName="rect2" presStyleLbl="node1" presStyleIdx="1" presStyleCnt="2" custScaleY="118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58536-AA52-4EC8-87E0-198E19A2F2E0}" type="pres">
      <dgm:prSet presAssocID="{42CFFBF1-69D7-4662-8D6C-3453ED2F4FEC}" presName="rect1" presStyleLbl="lnNode1" presStyleIdx="1" presStyleCnt="2" custScaleY="1182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630DA079-7FAE-421D-AD4E-B403DFC0A81F}" type="presOf" srcId="{42CFFBF1-69D7-4662-8D6C-3453ED2F4FEC}" destId="{6A034B16-F5BD-4A64-A318-66442C384913}" srcOrd="0" destOrd="0" presId="urn:microsoft.com/office/officeart/2008/layout/AlternatingPictureBlocks"/>
    <dgm:cxn modelId="{268257CA-2ABE-47CE-A8EC-3C6CFBD923DF}" type="presOf" srcId="{F41BD3BF-A683-4AC9-8776-15B00C57F133}" destId="{4AAD7CC7-5D50-4EE5-A6FC-B57F9C546515}" srcOrd="0" destOrd="0" presId="urn:microsoft.com/office/officeart/2008/layout/AlternatingPictureBlocks"/>
    <dgm:cxn modelId="{B1182E10-1285-4C63-A21A-8E039C51EFC7}" type="presOf" srcId="{9330EF18-48C5-4EF6-810B-B7C145112A24}" destId="{11F536DD-4FF9-4686-A42A-CA49C03E713A}" srcOrd="0" destOrd="0" presId="urn:microsoft.com/office/officeart/2008/layout/AlternatingPictureBlocks"/>
    <dgm:cxn modelId="{A104EE20-03B0-4680-BF5D-1D7B6AF26FC1}" srcId="{F41BD3BF-A683-4AC9-8776-15B00C57F133}" destId="{42CFFBF1-69D7-4662-8D6C-3453ED2F4FEC}" srcOrd="1" destOrd="0" parTransId="{59F35B07-933B-435E-8B7E-35E153E80ACB}" sibTransId="{04100250-9F23-4195-8003-066CDD13E744}"/>
    <dgm:cxn modelId="{3A985189-6731-4F95-BC6B-5BEED9D454B3}" srcId="{F41BD3BF-A683-4AC9-8776-15B00C57F133}" destId="{9330EF18-48C5-4EF6-810B-B7C145112A24}" srcOrd="0" destOrd="0" parTransId="{A0C0603C-D56B-48C9-94BE-84A5F721B9E8}" sibTransId="{C3AF5F0E-6F9A-401B-91C0-EF332F762640}"/>
    <dgm:cxn modelId="{5F2F184A-7366-4F4C-AF08-E13D0950F360}" type="presParOf" srcId="{4AAD7CC7-5D50-4EE5-A6FC-B57F9C546515}" destId="{52838F65-3811-4E3B-AD50-F5D444DD9C49}" srcOrd="0" destOrd="0" presId="urn:microsoft.com/office/officeart/2008/layout/AlternatingPictureBlocks"/>
    <dgm:cxn modelId="{4B1FB3B4-0DB5-4D9F-A659-0FF93B886435}" type="presParOf" srcId="{52838F65-3811-4E3B-AD50-F5D444DD9C49}" destId="{11F536DD-4FF9-4686-A42A-CA49C03E713A}" srcOrd="0" destOrd="0" presId="urn:microsoft.com/office/officeart/2008/layout/AlternatingPictureBlocks"/>
    <dgm:cxn modelId="{048A4ED5-ED49-4AE1-ADB0-1DC6680A1800}" type="presParOf" srcId="{52838F65-3811-4E3B-AD50-F5D444DD9C49}" destId="{0D1C6930-08A3-419B-93E7-EAABA77F7A09}" srcOrd="1" destOrd="0" presId="urn:microsoft.com/office/officeart/2008/layout/AlternatingPictureBlocks"/>
    <dgm:cxn modelId="{3273EDC7-1953-400F-B300-7E29FC0FB745}" type="presParOf" srcId="{4AAD7CC7-5D50-4EE5-A6FC-B57F9C546515}" destId="{B094ACFE-6987-4184-BF90-D00946187AC5}" srcOrd="1" destOrd="0" presId="urn:microsoft.com/office/officeart/2008/layout/AlternatingPictureBlocks"/>
    <dgm:cxn modelId="{DFF3EC9B-1B66-41F7-90A2-D765589292BE}" type="presParOf" srcId="{4AAD7CC7-5D50-4EE5-A6FC-B57F9C546515}" destId="{42BCECDD-DD49-46AD-880B-E63151990BA7}" srcOrd="2" destOrd="0" presId="urn:microsoft.com/office/officeart/2008/layout/AlternatingPictureBlocks"/>
    <dgm:cxn modelId="{6DEF30F3-0F4A-480B-A4A5-4DBF234CCDF7}" type="presParOf" srcId="{42BCECDD-DD49-46AD-880B-E63151990BA7}" destId="{6A034B16-F5BD-4A64-A318-66442C384913}" srcOrd="0" destOrd="0" presId="urn:microsoft.com/office/officeart/2008/layout/AlternatingPictureBlocks"/>
    <dgm:cxn modelId="{F33BB8DA-59ED-435A-81B5-CC79871D91F3}" type="presParOf" srcId="{42BCECDD-DD49-46AD-880B-E63151990BA7}" destId="{9F458536-AA52-4EC8-87E0-198E19A2F2E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BC12E6-A9FF-499C-9CCA-BD971BECE81D}" type="doc">
      <dgm:prSet loTypeId="urn:microsoft.com/office/officeart/2005/8/layout/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AF44FEF-7A26-4D0F-BF1A-9EEA4DB43777}">
      <dgm:prSet phldrT="[Текст]" custT="1"/>
      <dgm:spPr/>
      <dgm:t>
        <a:bodyPr/>
        <a:lstStyle/>
        <a:p>
          <a:r>
            <a:rPr lang="ru-RU" sz="1600" dirty="0" smtClean="0"/>
            <a:t>На решение каких проблем направлен разрабатываемый проект?</a:t>
          </a:r>
          <a:endParaRPr lang="ru-RU" sz="1600" dirty="0"/>
        </a:p>
      </dgm:t>
    </dgm:pt>
    <dgm:pt modelId="{D9301A70-B024-4140-B492-6DD60858A65C}" type="parTrans" cxnId="{875E1AAB-7EA4-4883-A049-09ADFE97D990}">
      <dgm:prSet/>
      <dgm:spPr/>
      <dgm:t>
        <a:bodyPr/>
        <a:lstStyle/>
        <a:p>
          <a:endParaRPr lang="ru-RU" sz="1600"/>
        </a:p>
      </dgm:t>
    </dgm:pt>
    <dgm:pt modelId="{FD8552FB-D5E6-4A97-9109-1ECBB1EAD174}" type="sibTrans" cxnId="{875E1AAB-7EA4-4883-A049-09ADFE97D990}">
      <dgm:prSet custT="1"/>
      <dgm:spPr/>
      <dgm:t>
        <a:bodyPr/>
        <a:lstStyle/>
        <a:p>
          <a:endParaRPr lang="ru-RU" sz="1600"/>
        </a:p>
      </dgm:t>
    </dgm:pt>
    <dgm:pt modelId="{97B96BEB-BFAD-4B5C-A4F9-5FDFFF651B6D}">
      <dgm:prSet phldrT="[Текст]" custT="1"/>
      <dgm:spPr/>
      <dgm:t>
        <a:bodyPr/>
        <a:lstStyle/>
        <a:p>
          <a:r>
            <a:rPr lang="ru-RU" sz="1600" dirty="0" smtClean="0"/>
            <a:t>Какие проблемы сейчас волнуют в тех, кто будет использовать результаты проекта?</a:t>
          </a:r>
          <a:endParaRPr lang="ru-RU" sz="1600" dirty="0"/>
        </a:p>
      </dgm:t>
    </dgm:pt>
    <dgm:pt modelId="{31A9195B-6A40-40D4-9255-B1F2DB9BA495}" type="parTrans" cxnId="{D12EFDC0-F553-4E7E-86C5-849B9230EA50}">
      <dgm:prSet/>
      <dgm:spPr/>
      <dgm:t>
        <a:bodyPr/>
        <a:lstStyle/>
        <a:p>
          <a:endParaRPr lang="ru-RU" sz="1600"/>
        </a:p>
      </dgm:t>
    </dgm:pt>
    <dgm:pt modelId="{BE7F5CCD-BD8B-4310-A77A-6F950928A7E1}" type="sibTrans" cxnId="{D12EFDC0-F553-4E7E-86C5-849B9230EA50}">
      <dgm:prSet custT="1"/>
      <dgm:spPr/>
      <dgm:t>
        <a:bodyPr/>
        <a:lstStyle/>
        <a:p>
          <a:endParaRPr lang="ru-RU" sz="1600"/>
        </a:p>
      </dgm:t>
    </dgm:pt>
    <dgm:pt modelId="{9D1E9F6A-0326-4CF0-A365-62BEE351C6F0}">
      <dgm:prSet phldrT="[Текст]" custT="1"/>
      <dgm:spPr/>
      <dgm:t>
        <a:bodyPr/>
        <a:lstStyle/>
        <a:p>
          <a:r>
            <a:rPr lang="ru-RU" sz="1600" dirty="0" smtClean="0"/>
            <a:t>На решение какой именно проблемы будет направлен данный проект?</a:t>
          </a:r>
          <a:endParaRPr lang="ru-RU" sz="1600" dirty="0"/>
        </a:p>
      </dgm:t>
    </dgm:pt>
    <dgm:pt modelId="{1527B61E-56A9-4392-9CD1-1E0F512BA4BD}" type="parTrans" cxnId="{1E55F0E9-98CC-4D33-B2F4-74438D6F93E3}">
      <dgm:prSet/>
      <dgm:spPr/>
      <dgm:t>
        <a:bodyPr/>
        <a:lstStyle/>
        <a:p>
          <a:endParaRPr lang="ru-RU" sz="1600"/>
        </a:p>
      </dgm:t>
    </dgm:pt>
    <dgm:pt modelId="{1366022A-B308-4123-8A06-5D5B723AB4EE}" type="sibTrans" cxnId="{1E55F0E9-98CC-4D33-B2F4-74438D6F93E3}">
      <dgm:prSet custT="1"/>
      <dgm:spPr/>
      <dgm:t>
        <a:bodyPr/>
        <a:lstStyle/>
        <a:p>
          <a:endParaRPr lang="ru-RU" sz="1600"/>
        </a:p>
      </dgm:t>
    </dgm:pt>
    <dgm:pt modelId="{A54D268A-A51E-48D3-8D93-7BD4B9594438}">
      <dgm:prSet phldrT="[Текст]" custT="1"/>
      <dgm:spPr/>
      <dgm:t>
        <a:bodyPr/>
        <a:lstStyle/>
        <a:p>
          <a:r>
            <a:rPr lang="ru-RU" sz="1600" dirty="0" smtClean="0"/>
            <a:t>Для чего мы хотим этих изменений?</a:t>
          </a:r>
          <a:endParaRPr lang="ru-RU" sz="1600" dirty="0"/>
        </a:p>
      </dgm:t>
    </dgm:pt>
    <dgm:pt modelId="{3453CA6C-1922-4082-963D-758619F86696}" type="parTrans" cxnId="{E6F6CE63-8CA7-4522-B2AD-7EADBFAA6115}">
      <dgm:prSet/>
      <dgm:spPr/>
      <dgm:t>
        <a:bodyPr/>
        <a:lstStyle/>
        <a:p>
          <a:endParaRPr lang="ru-RU" sz="1600"/>
        </a:p>
      </dgm:t>
    </dgm:pt>
    <dgm:pt modelId="{7AF19024-3A7A-422C-AD77-B8613CA9E9E6}" type="sibTrans" cxnId="{E6F6CE63-8CA7-4522-B2AD-7EADBFAA6115}">
      <dgm:prSet custT="1"/>
      <dgm:spPr/>
      <dgm:t>
        <a:bodyPr/>
        <a:lstStyle/>
        <a:p>
          <a:endParaRPr lang="ru-RU" sz="1600"/>
        </a:p>
      </dgm:t>
    </dgm:pt>
    <dgm:pt modelId="{6F6FB149-B028-4A35-A496-1B47C3FC7B7D}">
      <dgm:prSet phldrT="[Текст]" custT="1"/>
      <dgm:spPr/>
      <dgm:t>
        <a:bodyPr/>
        <a:lstStyle/>
        <a:p>
          <a:r>
            <a:rPr lang="ru-RU" sz="1600" dirty="0" smtClean="0"/>
            <a:t>Что конкретно хотим получить (цель проекта)? Как мы об этом узнаем?</a:t>
          </a:r>
          <a:endParaRPr lang="ru-RU" sz="1600" dirty="0"/>
        </a:p>
      </dgm:t>
    </dgm:pt>
    <dgm:pt modelId="{11ECC24B-172E-4FEE-9944-DB3210AD5687}" type="parTrans" cxnId="{F8596C74-99EA-41A8-AD2D-5EDB38064BF9}">
      <dgm:prSet/>
      <dgm:spPr/>
      <dgm:t>
        <a:bodyPr/>
        <a:lstStyle/>
        <a:p>
          <a:endParaRPr lang="ru-RU" sz="1600"/>
        </a:p>
      </dgm:t>
    </dgm:pt>
    <dgm:pt modelId="{431C1446-BA8E-4D25-A1B3-14A660550C09}" type="sibTrans" cxnId="{F8596C74-99EA-41A8-AD2D-5EDB38064BF9}">
      <dgm:prSet custT="1"/>
      <dgm:spPr/>
      <dgm:t>
        <a:bodyPr/>
        <a:lstStyle/>
        <a:p>
          <a:endParaRPr lang="ru-RU" sz="1600"/>
        </a:p>
      </dgm:t>
    </dgm:pt>
    <dgm:pt modelId="{EF430D97-3AAD-4155-87DD-4F406FEAC160}">
      <dgm:prSet phldrT="[Текст]" custT="1"/>
      <dgm:spPr/>
      <dgm:t>
        <a:bodyPr/>
        <a:lstStyle/>
        <a:p>
          <a:r>
            <a:rPr lang="ru-RU" sz="1600" dirty="0" smtClean="0"/>
            <a:t>Какие есть альтернативные пути? Можно ли их использовать?</a:t>
          </a:r>
          <a:endParaRPr lang="ru-RU" sz="1600" dirty="0"/>
        </a:p>
      </dgm:t>
    </dgm:pt>
    <dgm:pt modelId="{7A6D3A6E-D588-4459-AF7F-F9525523BCAD}" type="parTrans" cxnId="{BDD49F12-8814-4CCD-8BFF-0B4D58D81864}">
      <dgm:prSet/>
      <dgm:spPr/>
      <dgm:t>
        <a:bodyPr/>
        <a:lstStyle/>
        <a:p>
          <a:endParaRPr lang="ru-RU" sz="1600"/>
        </a:p>
      </dgm:t>
    </dgm:pt>
    <dgm:pt modelId="{E89AFA04-8B5A-4BFF-9C95-8E4AFF4DE6EF}" type="sibTrans" cxnId="{BDD49F12-8814-4CCD-8BFF-0B4D58D81864}">
      <dgm:prSet/>
      <dgm:spPr/>
      <dgm:t>
        <a:bodyPr/>
        <a:lstStyle/>
        <a:p>
          <a:endParaRPr lang="ru-RU" sz="1600"/>
        </a:p>
      </dgm:t>
    </dgm:pt>
    <dgm:pt modelId="{A7110FA1-5B25-42D8-896C-FBAA2FB3EDFD}">
      <dgm:prSet phldrT="[Текст]" custT="1"/>
      <dgm:spPr/>
      <dgm:t>
        <a:bodyPr/>
        <a:lstStyle/>
        <a:p>
          <a:r>
            <a:rPr lang="ru-RU" sz="1600" dirty="0" smtClean="0"/>
            <a:t>Какие ресурсы нужны для достижения намеченной цели?</a:t>
          </a:r>
          <a:endParaRPr lang="ru-RU" sz="1600" dirty="0"/>
        </a:p>
      </dgm:t>
    </dgm:pt>
    <dgm:pt modelId="{23391414-DD45-407E-A5FC-6EDF88919210}" type="parTrans" cxnId="{B90D0E1E-D093-4FC7-B2CA-DA0FBE82C1C9}">
      <dgm:prSet/>
      <dgm:spPr/>
      <dgm:t>
        <a:bodyPr/>
        <a:lstStyle/>
        <a:p>
          <a:endParaRPr lang="ru-RU" sz="1600"/>
        </a:p>
      </dgm:t>
    </dgm:pt>
    <dgm:pt modelId="{DFFCF27E-1408-4601-95B9-35B6B46D7D32}" type="sibTrans" cxnId="{B90D0E1E-D093-4FC7-B2CA-DA0FBE82C1C9}">
      <dgm:prSet custT="1"/>
      <dgm:spPr/>
      <dgm:t>
        <a:bodyPr/>
        <a:lstStyle/>
        <a:p>
          <a:endParaRPr lang="ru-RU" sz="1600"/>
        </a:p>
      </dgm:t>
    </dgm:pt>
    <dgm:pt modelId="{1A6FFEF0-6C7D-4A4B-9D6C-159F7DD06C30}">
      <dgm:prSet phldrT="[Текст]" custT="1"/>
      <dgm:spPr/>
      <dgm:t>
        <a:bodyPr/>
        <a:lstStyle/>
        <a:p>
          <a:r>
            <a:rPr lang="ru-RU" sz="1600" dirty="0" smtClean="0"/>
            <a:t>Какие возможны помехи: с нашей стороны? со стороны окружения?</a:t>
          </a:r>
          <a:endParaRPr lang="ru-RU" sz="1600" dirty="0"/>
        </a:p>
      </dgm:t>
    </dgm:pt>
    <dgm:pt modelId="{646FB252-76DF-4226-B0E0-C1D42D791AF5}" type="parTrans" cxnId="{EF4A06EF-D8F0-49D2-ADEB-100B3C2FC4AA}">
      <dgm:prSet/>
      <dgm:spPr/>
      <dgm:t>
        <a:bodyPr/>
        <a:lstStyle/>
        <a:p>
          <a:endParaRPr lang="ru-RU" sz="1600"/>
        </a:p>
      </dgm:t>
    </dgm:pt>
    <dgm:pt modelId="{DD437330-FEAA-45BD-A9ED-8C94FD0B9305}" type="sibTrans" cxnId="{EF4A06EF-D8F0-49D2-ADEB-100B3C2FC4AA}">
      <dgm:prSet custT="1"/>
      <dgm:spPr/>
      <dgm:t>
        <a:bodyPr/>
        <a:lstStyle/>
        <a:p>
          <a:endParaRPr lang="ru-RU" sz="1600"/>
        </a:p>
      </dgm:t>
    </dgm:pt>
    <dgm:pt modelId="{DB02BAEB-214A-4EE1-948C-D8B0F2DD0C81}">
      <dgm:prSet phldrT="[Текст]" custT="1"/>
      <dgm:spPr/>
      <dgm:t>
        <a:bodyPr/>
        <a:lstStyle/>
        <a:p>
          <a:r>
            <a:rPr lang="ru-RU" sz="1600" dirty="0" smtClean="0"/>
            <a:t>Как помехи можно нейтрализовать?</a:t>
          </a:r>
          <a:endParaRPr lang="ru-RU" sz="1600" dirty="0"/>
        </a:p>
      </dgm:t>
    </dgm:pt>
    <dgm:pt modelId="{1F86D451-832F-4B09-BDF7-71B3B85210B0}" type="parTrans" cxnId="{2F8FA77F-27EA-43C1-A91B-F673D4A14A0C}">
      <dgm:prSet/>
      <dgm:spPr/>
      <dgm:t>
        <a:bodyPr/>
        <a:lstStyle/>
        <a:p>
          <a:endParaRPr lang="ru-RU" sz="1600"/>
        </a:p>
      </dgm:t>
    </dgm:pt>
    <dgm:pt modelId="{671549D3-2938-4E3D-B900-2FF04B2E3E74}" type="sibTrans" cxnId="{2F8FA77F-27EA-43C1-A91B-F673D4A14A0C}">
      <dgm:prSet custT="1"/>
      <dgm:spPr/>
      <dgm:t>
        <a:bodyPr/>
        <a:lstStyle/>
        <a:p>
          <a:endParaRPr lang="ru-RU" sz="1600"/>
        </a:p>
      </dgm:t>
    </dgm:pt>
    <dgm:pt modelId="{F287AD0A-9521-44CF-9E25-B6FBAFFB76E8}">
      <dgm:prSet phldrT="[Текст]" custT="1"/>
      <dgm:spPr/>
      <dgm:t>
        <a:bodyPr/>
        <a:lstStyle/>
        <a:p>
          <a:r>
            <a:rPr lang="ru-RU" sz="1600" dirty="0" smtClean="0"/>
            <a:t>Когда и какие результаты мы ожидаем?</a:t>
          </a:r>
          <a:endParaRPr lang="ru-RU" sz="1600" dirty="0"/>
        </a:p>
      </dgm:t>
    </dgm:pt>
    <dgm:pt modelId="{B434BE88-8941-4401-8408-01C954FF603A}" type="parTrans" cxnId="{5B0F3EF7-1A00-428D-BE74-6A0DB66BB8BC}">
      <dgm:prSet/>
      <dgm:spPr/>
      <dgm:t>
        <a:bodyPr/>
        <a:lstStyle/>
        <a:p>
          <a:endParaRPr lang="ru-RU" sz="1600"/>
        </a:p>
      </dgm:t>
    </dgm:pt>
    <dgm:pt modelId="{35F30D07-4BAD-4001-A381-6B5990627499}" type="sibTrans" cxnId="{5B0F3EF7-1A00-428D-BE74-6A0DB66BB8BC}">
      <dgm:prSet custT="1"/>
      <dgm:spPr/>
      <dgm:t>
        <a:bodyPr/>
        <a:lstStyle/>
        <a:p>
          <a:endParaRPr lang="ru-RU" sz="1600"/>
        </a:p>
      </dgm:t>
    </dgm:pt>
    <dgm:pt modelId="{128C3863-CB64-4F72-8E90-A058C8B83FA5}">
      <dgm:prSet phldrT="[Текст]" custT="1"/>
      <dgm:spPr/>
      <dgm:t>
        <a:bodyPr/>
        <a:lstStyle/>
        <a:p>
          <a:r>
            <a:rPr lang="ru-RU" sz="1600" dirty="0" smtClean="0"/>
            <a:t>Какой есть опыт по решению подобных задач?</a:t>
          </a:r>
          <a:endParaRPr lang="ru-RU" sz="1600" dirty="0"/>
        </a:p>
      </dgm:t>
    </dgm:pt>
    <dgm:pt modelId="{3DA3FFD1-C103-4046-AFB9-099F8B88A395}" type="parTrans" cxnId="{052D5A9E-E7BC-408E-B468-3C03F10FB9F3}">
      <dgm:prSet/>
      <dgm:spPr/>
      <dgm:t>
        <a:bodyPr/>
        <a:lstStyle/>
        <a:p>
          <a:endParaRPr lang="ru-RU" sz="1600"/>
        </a:p>
      </dgm:t>
    </dgm:pt>
    <dgm:pt modelId="{5C765F03-A057-457A-A84B-66BFC547B563}" type="sibTrans" cxnId="{052D5A9E-E7BC-408E-B468-3C03F10FB9F3}">
      <dgm:prSet custT="1"/>
      <dgm:spPr/>
      <dgm:t>
        <a:bodyPr/>
        <a:lstStyle/>
        <a:p>
          <a:endParaRPr lang="ru-RU" sz="1600"/>
        </a:p>
      </dgm:t>
    </dgm:pt>
    <dgm:pt modelId="{E16F7E67-1CA1-460C-8686-1E87D5DF8E42}">
      <dgm:prSet phldrT="[Текст]" custT="1"/>
      <dgm:spPr/>
      <dgm:t>
        <a:bodyPr/>
        <a:lstStyle/>
        <a:p>
          <a:r>
            <a:rPr lang="ru-RU" sz="1600" dirty="0" smtClean="0"/>
            <a:t>Каких последствий мы ожидаем от своих действий в связи с реализацией намеченного плана?</a:t>
          </a:r>
          <a:endParaRPr lang="ru-RU" sz="1600" dirty="0"/>
        </a:p>
      </dgm:t>
    </dgm:pt>
    <dgm:pt modelId="{514806F7-4556-4473-A667-8626180B407B}" type="parTrans" cxnId="{1C822B56-1C0E-4831-8291-FF2AA81FFC7B}">
      <dgm:prSet/>
      <dgm:spPr/>
      <dgm:t>
        <a:bodyPr/>
        <a:lstStyle/>
        <a:p>
          <a:endParaRPr lang="ru-RU" sz="1600"/>
        </a:p>
      </dgm:t>
    </dgm:pt>
    <dgm:pt modelId="{AED09DE8-D0E2-4712-A716-B65CD2CD6C4E}" type="sibTrans" cxnId="{1C822B56-1C0E-4831-8291-FF2AA81FFC7B}">
      <dgm:prSet custT="1"/>
      <dgm:spPr/>
      <dgm:t>
        <a:bodyPr/>
        <a:lstStyle/>
        <a:p>
          <a:endParaRPr lang="ru-RU" sz="1600"/>
        </a:p>
      </dgm:t>
    </dgm:pt>
    <dgm:pt modelId="{4FD17666-9A73-4C06-BE7F-DA7B346A1BF2}" type="pres">
      <dgm:prSet presAssocID="{02BC12E6-A9FF-499C-9CCA-BD971BECE8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82468-A2A7-45B0-B2D0-1ECF0CC95764}" type="pres">
      <dgm:prSet presAssocID="{BAF44FEF-7A26-4D0F-BF1A-9EEA4DB43777}" presName="node" presStyleLbl="node1" presStyleIdx="0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8CA79-ADF2-49CE-89CB-13E41A255471}" type="pres">
      <dgm:prSet presAssocID="{FD8552FB-D5E6-4A97-9109-1ECBB1EAD174}" presName="sibTrans" presStyleLbl="sibTrans2D1" presStyleIdx="0" presStyleCnt="11" custScaleX="216531" custScaleY="284945"/>
      <dgm:spPr/>
      <dgm:t>
        <a:bodyPr/>
        <a:lstStyle/>
        <a:p>
          <a:endParaRPr lang="ru-RU"/>
        </a:p>
      </dgm:t>
    </dgm:pt>
    <dgm:pt modelId="{1CDE20CE-C16B-46BB-8AC6-8A2DE9215607}" type="pres">
      <dgm:prSet presAssocID="{FD8552FB-D5E6-4A97-9109-1ECBB1EAD174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8761BA59-C3BE-4EF9-9918-B0E7F355A23D}" type="pres">
      <dgm:prSet presAssocID="{97B96BEB-BFAD-4B5C-A4F9-5FDFFF651B6D}" presName="node" presStyleLbl="node1" presStyleIdx="1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5E192-ED5E-4768-832B-8094DE8AB774}" type="pres">
      <dgm:prSet presAssocID="{BE7F5CCD-BD8B-4310-A77A-6F950928A7E1}" presName="sibTrans" presStyleLbl="sibTrans2D1" presStyleIdx="1" presStyleCnt="11" custScaleX="216531" custScaleY="284945"/>
      <dgm:spPr/>
      <dgm:t>
        <a:bodyPr/>
        <a:lstStyle/>
        <a:p>
          <a:endParaRPr lang="ru-RU"/>
        </a:p>
      </dgm:t>
    </dgm:pt>
    <dgm:pt modelId="{B42FB4C7-1186-4B7D-87D5-40764298FBC8}" type="pres">
      <dgm:prSet presAssocID="{BE7F5CCD-BD8B-4310-A77A-6F950928A7E1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D1F660CB-8690-49C0-8516-0A36C92C6B97}" type="pres">
      <dgm:prSet presAssocID="{9D1E9F6A-0326-4CF0-A365-62BEE351C6F0}" presName="node" presStyleLbl="node1" presStyleIdx="2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39574-4C4A-4E5A-9CE4-5128E08BDF19}" type="pres">
      <dgm:prSet presAssocID="{1366022A-B308-4123-8A06-5D5B723AB4EE}" presName="sibTrans" presStyleLbl="sibTrans2D1" presStyleIdx="2" presStyleCnt="11" custScaleX="216531" custScaleY="284945"/>
      <dgm:spPr/>
      <dgm:t>
        <a:bodyPr/>
        <a:lstStyle/>
        <a:p>
          <a:endParaRPr lang="ru-RU"/>
        </a:p>
      </dgm:t>
    </dgm:pt>
    <dgm:pt modelId="{073E394E-34CC-43EB-AD4A-ACB0B5B74B40}" type="pres">
      <dgm:prSet presAssocID="{1366022A-B308-4123-8A06-5D5B723AB4EE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249EEEA5-D148-4B0F-9CF6-C4CB5BD1E260}" type="pres">
      <dgm:prSet presAssocID="{A54D268A-A51E-48D3-8D93-7BD4B9594438}" presName="node" presStyleLbl="node1" presStyleIdx="3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3AB4A-87E1-4B4C-821A-7D2664C872A2}" type="pres">
      <dgm:prSet presAssocID="{7AF19024-3A7A-422C-AD77-B8613CA9E9E6}" presName="sibTrans" presStyleLbl="sibTrans2D1" presStyleIdx="3" presStyleCnt="11" custScaleX="216531" custScaleY="284945"/>
      <dgm:spPr/>
      <dgm:t>
        <a:bodyPr/>
        <a:lstStyle/>
        <a:p>
          <a:endParaRPr lang="ru-RU"/>
        </a:p>
      </dgm:t>
    </dgm:pt>
    <dgm:pt modelId="{7F9D48EB-B18D-4CEB-B225-DBC374202EA7}" type="pres">
      <dgm:prSet presAssocID="{7AF19024-3A7A-422C-AD77-B8613CA9E9E6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3F2AAB65-1E96-4B0B-A412-DCAA9EF57799}" type="pres">
      <dgm:prSet presAssocID="{6F6FB149-B028-4A35-A496-1B47C3FC7B7D}" presName="node" presStyleLbl="node1" presStyleIdx="4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85EDD-0596-448A-85E2-27D5D8EFCB65}" type="pres">
      <dgm:prSet presAssocID="{431C1446-BA8E-4D25-A1B3-14A660550C09}" presName="sibTrans" presStyleLbl="sibTrans2D1" presStyleIdx="4" presStyleCnt="11" custScaleX="216531" custScaleY="284945"/>
      <dgm:spPr/>
      <dgm:t>
        <a:bodyPr/>
        <a:lstStyle/>
        <a:p>
          <a:endParaRPr lang="ru-RU"/>
        </a:p>
      </dgm:t>
    </dgm:pt>
    <dgm:pt modelId="{4DCC71A8-7377-4060-970B-D4A87AF26414}" type="pres">
      <dgm:prSet presAssocID="{431C1446-BA8E-4D25-A1B3-14A660550C09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485480D8-5DD0-4F84-983B-4057F737B0C8}" type="pres">
      <dgm:prSet presAssocID="{A7110FA1-5B25-42D8-896C-FBAA2FB3EDFD}" presName="node" presStyleLbl="node1" presStyleIdx="5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248FD-8A69-4DBA-BE8E-0CDA8FB8E527}" type="pres">
      <dgm:prSet presAssocID="{DFFCF27E-1408-4601-95B9-35B6B46D7D32}" presName="sibTrans" presStyleLbl="sibTrans2D1" presStyleIdx="5" presStyleCnt="11" custScaleX="216531" custScaleY="284945"/>
      <dgm:spPr/>
      <dgm:t>
        <a:bodyPr/>
        <a:lstStyle/>
        <a:p>
          <a:endParaRPr lang="ru-RU"/>
        </a:p>
      </dgm:t>
    </dgm:pt>
    <dgm:pt modelId="{F438526B-3799-4E84-830E-CD6FB1899A8A}" type="pres">
      <dgm:prSet presAssocID="{DFFCF27E-1408-4601-95B9-35B6B46D7D32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0B28C2EC-001F-43AE-AE10-351223940E63}" type="pres">
      <dgm:prSet presAssocID="{1A6FFEF0-6C7D-4A4B-9D6C-159F7DD06C30}" presName="node" presStyleLbl="node1" presStyleIdx="6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8D7C4-6136-425D-A88F-466BCA04D5A7}" type="pres">
      <dgm:prSet presAssocID="{DD437330-FEAA-45BD-A9ED-8C94FD0B9305}" presName="sibTrans" presStyleLbl="sibTrans2D1" presStyleIdx="6" presStyleCnt="11" custScaleX="216531" custScaleY="284945"/>
      <dgm:spPr/>
      <dgm:t>
        <a:bodyPr/>
        <a:lstStyle/>
        <a:p>
          <a:endParaRPr lang="ru-RU"/>
        </a:p>
      </dgm:t>
    </dgm:pt>
    <dgm:pt modelId="{0A9A351C-0B0D-4337-A11A-28E77832F37F}" type="pres">
      <dgm:prSet presAssocID="{DD437330-FEAA-45BD-A9ED-8C94FD0B9305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6627577-FFDF-4FDF-AD44-1523050F7B78}" type="pres">
      <dgm:prSet presAssocID="{DB02BAEB-214A-4EE1-948C-D8B0F2DD0C81}" presName="node" presStyleLbl="node1" presStyleIdx="7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659A7-EBA3-4977-9007-BF6E47703BBA}" type="pres">
      <dgm:prSet presAssocID="{671549D3-2938-4E3D-B900-2FF04B2E3E74}" presName="sibTrans" presStyleLbl="sibTrans2D1" presStyleIdx="7" presStyleCnt="11" custScaleX="216531" custScaleY="284945"/>
      <dgm:spPr/>
      <dgm:t>
        <a:bodyPr/>
        <a:lstStyle/>
        <a:p>
          <a:endParaRPr lang="ru-RU"/>
        </a:p>
      </dgm:t>
    </dgm:pt>
    <dgm:pt modelId="{EF5BE441-661B-4833-BAF6-5D23B8B11E05}" type="pres">
      <dgm:prSet presAssocID="{671549D3-2938-4E3D-B900-2FF04B2E3E74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28374E61-18A7-4FB1-B0D0-497B5EF087FF}" type="pres">
      <dgm:prSet presAssocID="{F287AD0A-9521-44CF-9E25-B6FBAFFB76E8}" presName="node" presStyleLbl="node1" presStyleIdx="8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093A0-834F-42CA-8251-C231A0E23827}" type="pres">
      <dgm:prSet presAssocID="{35F30D07-4BAD-4001-A381-6B5990627499}" presName="sibTrans" presStyleLbl="sibTrans2D1" presStyleIdx="8" presStyleCnt="11" custScaleX="216531" custScaleY="284945"/>
      <dgm:spPr/>
      <dgm:t>
        <a:bodyPr/>
        <a:lstStyle/>
        <a:p>
          <a:endParaRPr lang="ru-RU"/>
        </a:p>
      </dgm:t>
    </dgm:pt>
    <dgm:pt modelId="{1AE3E0D1-270F-4CFD-B635-942D4D3CD304}" type="pres">
      <dgm:prSet presAssocID="{35F30D07-4BAD-4001-A381-6B5990627499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D40C306C-4C4D-4329-9750-5442043FFDFA}" type="pres">
      <dgm:prSet presAssocID="{128C3863-CB64-4F72-8E90-A058C8B83FA5}" presName="node" presStyleLbl="node1" presStyleIdx="9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1CE10-6606-4C17-B2B8-6A9D240E015E}" type="pres">
      <dgm:prSet presAssocID="{5C765F03-A057-457A-A84B-66BFC547B563}" presName="sibTrans" presStyleLbl="sibTrans2D1" presStyleIdx="9" presStyleCnt="11" custScaleX="216531" custScaleY="284945"/>
      <dgm:spPr/>
      <dgm:t>
        <a:bodyPr/>
        <a:lstStyle/>
        <a:p>
          <a:endParaRPr lang="ru-RU"/>
        </a:p>
      </dgm:t>
    </dgm:pt>
    <dgm:pt modelId="{D32E2E0E-FFC2-495A-B566-99301FA075E8}" type="pres">
      <dgm:prSet presAssocID="{5C765F03-A057-457A-A84B-66BFC547B56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FCDF5E1A-5A7F-4B50-AF5B-2056E47035FB}" type="pres">
      <dgm:prSet presAssocID="{E16F7E67-1CA1-460C-8686-1E87D5DF8E42}" presName="node" presStyleLbl="node1" presStyleIdx="10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D4ED3-B5EF-456D-8B7E-4D190902DB14}" type="pres">
      <dgm:prSet presAssocID="{AED09DE8-D0E2-4712-A716-B65CD2CD6C4E}" presName="sibTrans" presStyleLbl="sibTrans2D1" presStyleIdx="10" presStyleCnt="11" custScaleX="216531" custScaleY="284945"/>
      <dgm:spPr/>
      <dgm:t>
        <a:bodyPr/>
        <a:lstStyle/>
        <a:p>
          <a:endParaRPr lang="ru-RU"/>
        </a:p>
      </dgm:t>
    </dgm:pt>
    <dgm:pt modelId="{08CF5F29-095C-4009-8B5E-B13EBB497321}" type="pres">
      <dgm:prSet presAssocID="{AED09DE8-D0E2-4712-A716-B65CD2CD6C4E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08D84729-7580-4886-ABAC-2C9D5BF31134}" type="pres">
      <dgm:prSet presAssocID="{EF430D97-3AAD-4155-87DD-4F406FEAC160}" presName="node" presStyleLbl="node1" presStyleIdx="11" presStyleCnt="12" custScaleX="258458" custScaleY="33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E1AAB-7EA4-4883-A049-09ADFE97D990}" srcId="{02BC12E6-A9FF-499C-9CCA-BD971BECE81D}" destId="{BAF44FEF-7A26-4D0F-BF1A-9EEA4DB43777}" srcOrd="0" destOrd="0" parTransId="{D9301A70-B024-4140-B492-6DD60858A65C}" sibTransId="{FD8552FB-D5E6-4A97-9109-1ECBB1EAD174}"/>
    <dgm:cxn modelId="{1E55F0E9-98CC-4D33-B2F4-74438D6F93E3}" srcId="{02BC12E6-A9FF-499C-9CCA-BD971BECE81D}" destId="{9D1E9F6A-0326-4CF0-A365-62BEE351C6F0}" srcOrd="2" destOrd="0" parTransId="{1527B61E-56A9-4392-9CD1-1E0F512BA4BD}" sibTransId="{1366022A-B308-4123-8A06-5D5B723AB4EE}"/>
    <dgm:cxn modelId="{573CC3A8-8DC2-4106-9FC9-E72855589F1E}" type="presOf" srcId="{97B96BEB-BFAD-4B5C-A4F9-5FDFFF651B6D}" destId="{8761BA59-C3BE-4EF9-9918-B0E7F355A23D}" srcOrd="0" destOrd="0" presId="urn:microsoft.com/office/officeart/2005/8/layout/process5"/>
    <dgm:cxn modelId="{78257EF5-A350-47B2-88CD-F59BA701E2BA}" type="presOf" srcId="{FD8552FB-D5E6-4A97-9109-1ECBB1EAD174}" destId="{5858CA79-ADF2-49CE-89CB-13E41A255471}" srcOrd="0" destOrd="0" presId="urn:microsoft.com/office/officeart/2005/8/layout/process5"/>
    <dgm:cxn modelId="{25AADCCD-ADD2-4204-92AA-8088CC3B9CFE}" type="presOf" srcId="{E16F7E67-1CA1-460C-8686-1E87D5DF8E42}" destId="{FCDF5E1A-5A7F-4B50-AF5B-2056E47035FB}" srcOrd="0" destOrd="0" presId="urn:microsoft.com/office/officeart/2005/8/layout/process5"/>
    <dgm:cxn modelId="{1A1F2198-2940-45FB-9ED8-8C0F2344C4A2}" type="presOf" srcId="{431C1446-BA8E-4D25-A1B3-14A660550C09}" destId="{5FC85EDD-0596-448A-85E2-27D5D8EFCB65}" srcOrd="0" destOrd="0" presId="urn:microsoft.com/office/officeart/2005/8/layout/process5"/>
    <dgm:cxn modelId="{C5226568-D0AB-4837-A1DE-AA0F0B6F9173}" type="presOf" srcId="{1A6FFEF0-6C7D-4A4B-9D6C-159F7DD06C30}" destId="{0B28C2EC-001F-43AE-AE10-351223940E63}" srcOrd="0" destOrd="0" presId="urn:microsoft.com/office/officeart/2005/8/layout/process5"/>
    <dgm:cxn modelId="{B90D0E1E-D093-4FC7-B2CA-DA0FBE82C1C9}" srcId="{02BC12E6-A9FF-499C-9CCA-BD971BECE81D}" destId="{A7110FA1-5B25-42D8-896C-FBAA2FB3EDFD}" srcOrd="5" destOrd="0" parTransId="{23391414-DD45-407E-A5FC-6EDF88919210}" sibTransId="{DFFCF27E-1408-4601-95B9-35B6B46D7D32}"/>
    <dgm:cxn modelId="{F3EBB3C4-2A2D-4554-9646-3EB5E6A5B838}" type="presOf" srcId="{EF430D97-3AAD-4155-87DD-4F406FEAC160}" destId="{08D84729-7580-4886-ABAC-2C9D5BF31134}" srcOrd="0" destOrd="0" presId="urn:microsoft.com/office/officeart/2005/8/layout/process5"/>
    <dgm:cxn modelId="{9F2957C2-624E-4990-9CD1-30484F194280}" type="presOf" srcId="{5C765F03-A057-457A-A84B-66BFC547B563}" destId="{5701CE10-6606-4C17-B2B8-6A9D240E015E}" srcOrd="0" destOrd="0" presId="urn:microsoft.com/office/officeart/2005/8/layout/process5"/>
    <dgm:cxn modelId="{42EF86FF-DA9E-42D8-AE91-CC99415C5E9F}" type="presOf" srcId="{7AF19024-3A7A-422C-AD77-B8613CA9E9E6}" destId="{F673AB4A-87E1-4B4C-821A-7D2664C872A2}" srcOrd="0" destOrd="0" presId="urn:microsoft.com/office/officeart/2005/8/layout/process5"/>
    <dgm:cxn modelId="{2FAD28E9-B625-4FEE-99B6-4FDDF8E87D4B}" type="presOf" srcId="{DD437330-FEAA-45BD-A9ED-8C94FD0B9305}" destId="{0A9A351C-0B0D-4337-A11A-28E77832F37F}" srcOrd="1" destOrd="0" presId="urn:microsoft.com/office/officeart/2005/8/layout/process5"/>
    <dgm:cxn modelId="{7986D3A9-9F09-475E-A6B4-40804608D1C8}" type="presOf" srcId="{BAF44FEF-7A26-4D0F-BF1A-9EEA4DB43777}" destId="{B9882468-A2A7-45B0-B2D0-1ECF0CC95764}" srcOrd="0" destOrd="0" presId="urn:microsoft.com/office/officeart/2005/8/layout/process5"/>
    <dgm:cxn modelId="{5ED90A1A-A136-46D0-9C2D-8848D26BC90F}" type="presOf" srcId="{02BC12E6-A9FF-499C-9CCA-BD971BECE81D}" destId="{4FD17666-9A73-4C06-BE7F-DA7B346A1BF2}" srcOrd="0" destOrd="0" presId="urn:microsoft.com/office/officeart/2005/8/layout/process5"/>
    <dgm:cxn modelId="{BDD49F12-8814-4CCD-8BFF-0B4D58D81864}" srcId="{02BC12E6-A9FF-499C-9CCA-BD971BECE81D}" destId="{EF430D97-3AAD-4155-87DD-4F406FEAC160}" srcOrd="11" destOrd="0" parTransId="{7A6D3A6E-D588-4459-AF7F-F9525523BCAD}" sibTransId="{E89AFA04-8B5A-4BFF-9C95-8E4AFF4DE6EF}"/>
    <dgm:cxn modelId="{5B0F3EF7-1A00-428D-BE74-6A0DB66BB8BC}" srcId="{02BC12E6-A9FF-499C-9CCA-BD971BECE81D}" destId="{F287AD0A-9521-44CF-9E25-B6FBAFFB76E8}" srcOrd="8" destOrd="0" parTransId="{B434BE88-8941-4401-8408-01C954FF603A}" sibTransId="{35F30D07-4BAD-4001-A381-6B5990627499}"/>
    <dgm:cxn modelId="{E094E747-96A5-4738-97C2-89E589F0A011}" type="presOf" srcId="{FD8552FB-D5E6-4A97-9109-1ECBB1EAD174}" destId="{1CDE20CE-C16B-46BB-8AC6-8A2DE9215607}" srcOrd="1" destOrd="0" presId="urn:microsoft.com/office/officeart/2005/8/layout/process5"/>
    <dgm:cxn modelId="{1C822B56-1C0E-4831-8291-FF2AA81FFC7B}" srcId="{02BC12E6-A9FF-499C-9CCA-BD971BECE81D}" destId="{E16F7E67-1CA1-460C-8686-1E87D5DF8E42}" srcOrd="10" destOrd="0" parTransId="{514806F7-4556-4473-A667-8626180B407B}" sibTransId="{AED09DE8-D0E2-4712-A716-B65CD2CD6C4E}"/>
    <dgm:cxn modelId="{D12EFDC0-F553-4E7E-86C5-849B9230EA50}" srcId="{02BC12E6-A9FF-499C-9CCA-BD971BECE81D}" destId="{97B96BEB-BFAD-4B5C-A4F9-5FDFFF651B6D}" srcOrd="1" destOrd="0" parTransId="{31A9195B-6A40-40D4-9255-B1F2DB9BA495}" sibTransId="{BE7F5CCD-BD8B-4310-A77A-6F950928A7E1}"/>
    <dgm:cxn modelId="{753078C9-EDFC-4129-B6BD-25D12BF47919}" type="presOf" srcId="{BE7F5CCD-BD8B-4310-A77A-6F950928A7E1}" destId="{B42FB4C7-1186-4B7D-87D5-40764298FBC8}" srcOrd="1" destOrd="0" presId="urn:microsoft.com/office/officeart/2005/8/layout/process5"/>
    <dgm:cxn modelId="{79BDECEC-54E6-44A1-81D3-638F08701508}" type="presOf" srcId="{671549D3-2938-4E3D-B900-2FF04B2E3E74}" destId="{EF5BE441-661B-4833-BAF6-5D23B8B11E05}" srcOrd="1" destOrd="0" presId="urn:microsoft.com/office/officeart/2005/8/layout/process5"/>
    <dgm:cxn modelId="{7F0B15AF-290D-46FF-AD8F-7B1CA14A5028}" type="presOf" srcId="{1366022A-B308-4123-8A06-5D5B723AB4EE}" destId="{FD139574-4C4A-4E5A-9CE4-5128E08BDF19}" srcOrd="0" destOrd="0" presId="urn:microsoft.com/office/officeart/2005/8/layout/process5"/>
    <dgm:cxn modelId="{EC0394C6-3B9B-4EAF-A555-4ACB190BE243}" type="presOf" srcId="{6F6FB149-B028-4A35-A496-1B47C3FC7B7D}" destId="{3F2AAB65-1E96-4B0B-A412-DCAA9EF57799}" srcOrd="0" destOrd="0" presId="urn:microsoft.com/office/officeart/2005/8/layout/process5"/>
    <dgm:cxn modelId="{55284280-7842-4518-9C58-A6C8FE1AC9EB}" type="presOf" srcId="{5C765F03-A057-457A-A84B-66BFC547B563}" destId="{D32E2E0E-FFC2-495A-B566-99301FA075E8}" srcOrd="1" destOrd="0" presId="urn:microsoft.com/office/officeart/2005/8/layout/process5"/>
    <dgm:cxn modelId="{CC59D694-E515-41D8-96B5-34E6703F70A5}" type="presOf" srcId="{AED09DE8-D0E2-4712-A716-B65CD2CD6C4E}" destId="{08CF5F29-095C-4009-8B5E-B13EBB497321}" srcOrd="1" destOrd="0" presId="urn:microsoft.com/office/officeart/2005/8/layout/process5"/>
    <dgm:cxn modelId="{131201A9-BD81-4254-AEEE-76A3C4902F15}" type="presOf" srcId="{7AF19024-3A7A-422C-AD77-B8613CA9E9E6}" destId="{7F9D48EB-B18D-4CEB-B225-DBC374202EA7}" srcOrd="1" destOrd="0" presId="urn:microsoft.com/office/officeart/2005/8/layout/process5"/>
    <dgm:cxn modelId="{2F8FA77F-27EA-43C1-A91B-F673D4A14A0C}" srcId="{02BC12E6-A9FF-499C-9CCA-BD971BECE81D}" destId="{DB02BAEB-214A-4EE1-948C-D8B0F2DD0C81}" srcOrd="7" destOrd="0" parTransId="{1F86D451-832F-4B09-BDF7-71B3B85210B0}" sibTransId="{671549D3-2938-4E3D-B900-2FF04B2E3E74}"/>
    <dgm:cxn modelId="{78BE9317-7129-4865-A0A4-A78D36103750}" type="presOf" srcId="{AED09DE8-D0E2-4712-A716-B65CD2CD6C4E}" destId="{6F1D4ED3-B5EF-456D-8B7E-4D190902DB14}" srcOrd="0" destOrd="0" presId="urn:microsoft.com/office/officeart/2005/8/layout/process5"/>
    <dgm:cxn modelId="{F1746387-5D7F-4FCD-9575-6B2B91B60AC0}" type="presOf" srcId="{A54D268A-A51E-48D3-8D93-7BD4B9594438}" destId="{249EEEA5-D148-4B0F-9CF6-C4CB5BD1E260}" srcOrd="0" destOrd="0" presId="urn:microsoft.com/office/officeart/2005/8/layout/process5"/>
    <dgm:cxn modelId="{F00AAC3C-2631-4AAD-B7CF-0023CF642C4A}" type="presOf" srcId="{F287AD0A-9521-44CF-9E25-B6FBAFFB76E8}" destId="{28374E61-18A7-4FB1-B0D0-497B5EF087FF}" srcOrd="0" destOrd="0" presId="urn:microsoft.com/office/officeart/2005/8/layout/process5"/>
    <dgm:cxn modelId="{DA155745-4DCE-4F96-B63F-CDA517BF4965}" type="presOf" srcId="{DB02BAEB-214A-4EE1-948C-D8B0F2DD0C81}" destId="{F6627577-FFDF-4FDF-AD44-1523050F7B78}" srcOrd="0" destOrd="0" presId="urn:microsoft.com/office/officeart/2005/8/layout/process5"/>
    <dgm:cxn modelId="{D49DA605-E13A-43F3-BCC9-3AE0A2CE10BD}" type="presOf" srcId="{DD437330-FEAA-45BD-A9ED-8C94FD0B9305}" destId="{73E8D7C4-6136-425D-A88F-466BCA04D5A7}" srcOrd="0" destOrd="0" presId="urn:microsoft.com/office/officeart/2005/8/layout/process5"/>
    <dgm:cxn modelId="{AFB85BAB-4217-447C-840A-63A9D3C5D6A3}" type="presOf" srcId="{671549D3-2938-4E3D-B900-2FF04B2E3E74}" destId="{CDD659A7-EBA3-4977-9007-BF6E47703BBA}" srcOrd="0" destOrd="0" presId="urn:microsoft.com/office/officeart/2005/8/layout/process5"/>
    <dgm:cxn modelId="{F8596C74-99EA-41A8-AD2D-5EDB38064BF9}" srcId="{02BC12E6-A9FF-499C-9CCA-BD971BECE81D}" destId="{6F6FB149-B028-4A35-A496-1B47C3FC7B7D}" srcOrd="4" destOrd="0" parTransId="{11ECC24B-172E-4FEE-9944-DB3210AD5687}" sibTransId="{431C1446-BA8E-4D25-A1B3-14A660550C09}"/>
    <dgm:cxn modelId="{052D5A9E-E7BC-408E-B468-3C03F10FB9F3}" srcId="{02BC12E6-A9FF-499C-9CCA-BD971BECE81D}" destId="{128C3863-CB64-4F72-8E90-A058C8B83FA5}" srcOrd="9" destOrd="0" parTransId="{3DA3FFD1-C103-4046-AFB9-099F8B88A395}" sibTransId="{5C765F03-A057-457A-A84B-66BFC547B563}"/>
    <dgm:cxn modelId="{FC901132-EF4D-4259-AC34-5E031CE11066}" type="presOf" srcId="{1366022A-B308-4123-8A06-5D5B723AB4EE}" destId="{073E394E-34CC-43EB-AD4A-ACB0B5B74B40}" srcOrd="1" destOrd="0" presId="urn:microsoft.com/office/officeart/2005/8/layout/process5"/>
    <dgm:cxn modelId="{BA451C50-455E-4E4C-AFE2-E323B4904ACC}" type="presOf" srcId="{BE7F5CCD-BD8B-4310-A77A-6F950928A7E1}" destId="{9645E192-ED5E-4768-832B-8094DE8AB774}" srcOrd="0" destOrd="0" presId="urn:microsoft.com/office/officeart/2005/8/layout/process5"/>
    <dgm:cxn modelId="{8B8B4351-DD97-4CEE-A962-2B91531AF69F}" type="presOf" srcId="{A7110FA1-5B25-42D8-896C-FBAA2FB3EDFD}" destId="{485480D8-5DD0-4F84-983B-4057F737B0C8}" srcOrd="0" destOrd="0" presId="urn:microsoft.com/office/officeart/2005/8/layout/process5"/>
    <dgm:cxn modelId="{EF4A06EF-D8F0-49D2-ADEB-100B3C2FC4AA}" srcId="{02BC12E6-A9FF-499C-9CCA-BD971BECE81D}" destId="{1A6FFEF0-6C7D-4A4B-9D6C-159F7DD06C30}" srcOrd="6" destOrd="0" parTransId="{646FB252-76DF-4226-B0E0-C1D42D791AF5}" sibTransId="{DD437330-FEAA-45BD-A9ED-8C94FD0B9305}"/>
    <dgm:cxn modelId="{E0C7EF84-0C70-4C57-BEFC-CDEB340053E7}" type="presOf" srcId="{128C3863-CB64-4F72-8E90-A058C8B83FA5}" destId="{D40C306C-4C4D-4329-9750-5442043FFDFA}" srcOrd="0" destOrd="0" presId="urn:microsoft.com/office/officeart/2005/8/layout/process5"/>
    <dgm:cxn modelId="{E6F6CE63-8CA7-4522-B2AD-7EADBFAA6115}" srcId="{02BC12E6-A9FF-499C-9CCA-BD971BECE81D}" destId="{A54D268A-A51E-48D3-8D93-7BD4B9594438}" srcOrd="3" destOrd="0" parTransId="{3453CA6C-1922-4082-963D-758619F86696}" sibTransId="{7AF19024-3A7A-422C-AD77-B8613CA9E9E6}"/>
    <dgm:cxn modelId="{4EFD811B-7B1F-4E4D-87E4-32183D1BFC22}" type="presOf" srcId="{DFFCF27E-1408-4601-95B9-35B6B46D7D32}" destId="{6A8248FD-8A69-4DBA-BE8E-0CDA8FB8E527}" srcOrd="0" destOrd="0" presId="urn:microsoft.com/office/officeart/2005/8/layout/process5"/>
    <dgm:cxn modelId="{2A096FB7-57F9-4692-8F29-D72A4F8CE507}" type="presOf" srcId="{35F30D07-4BAD-4001-A381-6B5990627499}" destId="{1AE3E0D1-270F-4CFD-B635-942D4D3CD304}" srcOrd="1" destOrd="0" presId="urn:microsoft.com/office/officeart/2005/8/layout/process5"/>
    <dgm:cxn modelId="{47F50910-B0FC-450A-8388-257568CE37FF}" type="presOf" srcId="{DFFCF27E-1408-4601-95B9-35B6B46D7D32}" destId="{F438526B-3799-4E84-830E-CD6FB1899A8A}" srcOrd="1" destOrd="0" presId="urn:microsoft.com/office/officeart/2005/8/layout/process5"/>
    <dgm:cxn modelId="{B3A39FB8-BD07-4DB4-9F3F-898B9709F37D}" type="presOf" srcId="{431C1446-BA8E-4D25-A1B3-14A660550C09}" destId="{4DCC71A8-7377-4060-970B-D4A87AF26414}" srcOrd="1" destOrd="0" presId="urn:microsoft.com/office/officeart/2005/8/layout/process5"/>
    <dgm:cxn modelId="{4244279F-B66A-4123-AB68-F284BBA2F042}" type="presOf" srcId="{35F30D07-4BAD-4001-A381-6B5990627499}" destId="{4CB093A0-834F-42CA-8251-C231A0E23827}" srcOrd="0" destOrd="0" presId="urn:microsoft.com/office/officeart/2005/8/layout/process5"/>
    <dgm:cxn modelId="{8F5162FC-015E-4B7B-B61F-0C7768D1E090}" type="presOf" srcId="{9D1E9F6A-0326-4CF0-A365-62BEE351C6F0}" destId="{D1F660CB-8690-49C0-8516-0A36C92C6B97}" srcOrd="0" destOrd="0" presId="urn:microsoft.com/office/officeart/2005/8/layout/process5"/>
    <dgm:cxn modelId="{E0B656F9-3EC5-4D14-93DF-755E0A38B1B9}" type="presParOf" srcId="{4FD17666-9A73-4C06-BE7F-DA7B346A1BF2}" destId="{B9882468-A2A7-45B0-B2D0-1ECF0CC95764}" srcOrd="0" destOrd="0" presId="urn:microsoft.com/office/officeart/2005/8/layout/process5"/>
    <dgm:cxn modelId="{24E069F6-F82E-44CC-97C3-BB1D4CF742E4}" type="presParOf" srcId="{4FD17666-9A73-4C06-BE7F-DA7B346A1BF2}" destId="{5858CA79-ADF2-49CE-89CB-13E41A255471}" srcOrd="1" destOrd="0" presId="urn:microsoft.com/office/officeart/2005/8/layout/process5"/>
    <dgm:cxn modelId="{77632712-3A37-4689-B411-25F85871DCCC}" type="presParOf" srcId="{5858CA79-ADF2-49CE-89CB-13E41A255471}" destId="{1CDE20CE-C16B-46BB-8AC6-8A2DE9215607}" srcOrd="0" destOrd="0" presId="urn:microsoft.com/office/officeart/2005/8/layout/process5"/>
    <dgm:cxn modelId="{2D03723C-B863-4A53-9420-E46321FD388C}" type="presParOf" srcId="{4FD17666-9A73-4C06-BE7F-DA7B346A1BF2}" destId="{8761BA59-C3BE-4EF9-9918-B0E7F355A23D}" srcOrd="2" destOrd="0" presId="urn:microsoft.com/office/officeart/2005/8/layout/process5"/>
    <dgm:cxn modelId="{734B8BE1-522A-4593-8BA5-B0A299F942B1}" type="presParOf" srcId="{4FD17666-9A73-4C06-BE7F-DA7B346A1BF2}" destId="{9645E192-ED5E-4768-832B-8094DE8AB774}" srcOrd="3" destOrd="0" presId="urn:microsoft.com/office/officeart/2005/8/layout/process5"/>
    <dgm:cxn modelId="{0EFA83C3-8819-4BC6-9244-3C7438EED5B5}" type="presParOf" srcId="{9645E192-ED5E-4768-832B-8094DE8AB774}" destId="{B42FB4C7-1186-4B7D-87D5-40764298FBC8}" srcOrd="0" destOrd="0" presId="urn:microsoft.com/office/officeart/2005/8/layout/process5"/>
    <dgm:cxn modelId="{505E5BC4-7662-49EE-B344-3F87F875E858}" type="presParOf" srcId="{4FD17666-9A73-4C06-BE7F-DA7B346A1BF2}" destId="{D1F660CB-8690-49C0-8516-0A36C92C6B97}" srcOrd="4" destOrd="0" presId="urn:microsoft.com/office/officeart/2005/8/layout/process5"/>
    <dgm:cxn modelId="{B928789E-89ED-4A57-BF52-A2ECBBB00736}" type="presParOf" srcId="{4FD17666-9A73-4C06-BE7F-DA7B346A1BF2}" destId="{FD139574-4C4A-4E5A-9CE4-5128E08BDF19}" srcOrd="5" destOrd="0" presId="urn:microsoft.com/office/officeart/2005/8/layout/process5"/>
    <dgm:cxn modelId="{B6FB674E-3041-4E7B-BE87-5EE3CB4C6955}" type="presParOf" srcId="{FD139574-4C4A-4E5A-9CE4-5128E08BDF19}" destId="{073E394E-34CC-43EB-AD4A-ACB0B5B74B40}" srcOrd="0" destOrd="0" presId="urn:microsoft.com/office/officeart/2005/8/layout/process5"/>
    <dgm:cxn modelId="{287AFA27-7CB7-4095-8D44-EC833EBDECDF}" type="presParOf" srcId="{4FD17666-9A73-4C06-BE7F-DA7B346A1BF2}" destId="{249EEEA5-D148-4B0F-9CF6-C4CB5BD1E260}" srcOrd="6" destOrd="0" presId="urn:microsoft.com/office/officeart/2005/8/layout/process5"/>
    <dgm:cxn modelId="{50DEC3D5-558E-4206-B61C-34D87D2780FC}" type="presParOf" srcId="{4FD17666-9A73-4C06-BE7F-DA7B346A1BF2}" destId="{F673AB4A-87E1-4B4C-821A-7D2664C872A2}" srcOrd="7" destOrd="0" presId="urn:microsoft.com/office/officeart/2005/8/layout/process5"/>
    <dgm:cxn modelId="{AD605BB6-DA56-4186-AB95-7DA56F345DBE}" type="presParOf" srcId="{F673AB4A-87E1-4B4C-821A-7D2664C872A2}" destId="{7F9D48EB-B18D-4CEB-B225-DBC374202EA7}" srcOrd="0" destOrd="0" presId="urn:microsoft.com/office/officeart/2005/8/layout/process5"/>
    <dgm:cxn modelId="{796BE14B-82FC-4C49-8AD2-86C30D54DCE4}" type="presParOf" srcId="{4FD17666-9A73-4C06-BE7F-DA7B346A1BF2}" destId="{3F2AAB65-1E96-4B0B-A412-DCAA9EF57799}" srcOrd="8" destOrd="0" presId="urn:microsoft.com/office/officeart/2005/8/layout/process5"/>
    <dgm:cxn modelId="{CDA8451E-EC31-418C-8C55-D5E1FE000F28}" type="presParOf" srcId="{4FD17666-9A73-4C06-BE7F-DA7B346A1BF2}" destId="{5FC85EDD-0596-448A-85E2-27D5D8EFCB65}" srcOrd="9" destOrd="0" presId="urn:microsoft.com/office/officeart/2005/8/layout/process5"/>
    <dgm:cxn modelId="{42CF50C2-D9A6-4160-8B7B-8E6DDCC4C4A4}" type="presParOf" srcId="{5FC85EDD-0596-448A-85E2-27D5D8EFCB65}" destId="{4DCC71A8-7377-4060-970B-D4A87AF26414}" srcOrd="0" destOrd="0" presId="urn:microsoft.com/office/officeart/2005/8/layout/process5"/>
    <dgm:cxn modelId="{45B44A21-BB26-4121-93D5-938F8E2DCC6E}" type="presParOf" srcId="{4FD17666-9A73-4C06-BE7F-DA7B346A1BF2}" destId="{485480D8-5DD0-4F84-983B-4057F737B0C8}" srcOrd="10" destOrd="0" presId="urn:microsoft.com/office/officeart/2005/8/layout/process5"/>
    <dgm:cxn modelId="{24C59D09-AF62-461E-A4C3-2282E6E11CD0}" type="presParOf" srcId="{4FD17666-9A73-4C06-BE7F-DA7B346A1BF2}" destId="{6A8248FD-8A69-4DBA-BE8E-0CDA8FB8E527}" srcOrd="11" destOrd="0" presId="urn:microsoft.com/office/officeart/2005/8/layout/process5"/>
    <dgm:cxn modelId="{32649E64-E7ED-462D-A7AB-A3A95D584757}" type="presParOf" srcId="{6A8248FD-8A69-4DBA-BE8E-0CDA8FB8E527}" destId="{F438526B-3799-4E84-830E-CD6FB1899A8A}" srcOrd="0" destOrd="0" presId="urn:microsoft.com/office/officeart/2005/8/layout/process5"/>
    <dgm:cxn modelId="{30CD812F-01F6-4EB4-8F92-6DFB35E081E8}" type="presParOf" srcId="{4FD17666-9A73-4C06-BE7F-DA7B346A1BF2}" destId="{0B28C2EC-001F-43AE-AE10-351223940E63}" srcOrd="12" destOrd="0" presId="urn:microsoft.com/office/officeart/2005/8/layout/process5"/>
    <dgm:cxn modelId="{6E662785-9186-4077-BFE2-156B488FE367}" type="presParOf" srcId="{4FD17666-9A73-4C06-BE7F-DA7B346A1BF2}" destId="{73E8D7C4-6136-425D-A88F-466BCA04D5A7}" srcOrd="13" destOrd="0" presId="urn:microsoft.com/office/officeart/2005/8/layout/process5"/>
    <dgm:cxn modelId="{645C8D29-3EFA-4733-8574-F4AF49432EB8}" type="presParOf" srcId="{73E8D7C4-6136-425D-A88F-466BCA04D5A7}" destId="{0A9A351C-0B0D-4337-A11A-28E77832F37F}" srcOrd="0" destOrd="0" presId="urn:microsoft.com/office/officeart/2005/8/layout/process5"/>
    <dgm:cxn modelId="{31B8F067-F407-4D2C-8479-D42148E25D97}" type="presParOf" srcId="{4FD17666-9A73-4C06-BE7F-DA7B346A1BF2}" destId="{F6627577-FFDF-4FDF-AD44-1523050F7B78}" srcOrd="14" destOrd="0" presId="urn:microsoft.com/office/officeart/2005/8/layout/process5"/>
    <dgm:cxn modelId="{4185EA09-20EF-42DD-85F5-801902EB1049}" type="presParOf" srcId="{4FD17666-9A73-4C06-BE7F-DA7B346A1BF2}" destId="{CDD659A7-EBA3-4977-9007-BF6E47703BBA}" srcOrd="15" destOrd="0" presId="urn:microsoft.com/office/officeart/2005/8/layout/process5"/>
    <dgm:cxn modelId="{6E53899F-88F7-45DC-880C-0B23FA692824}" type="presParOf" srcId="{CDD659A7-EBA3-4977-9007-BF6E47703BBA}" destId="{EF5BE441-661B-4833-BAF6-5D23B8B11E05}" srcOrd="0" destOrd="0" presId="urn:microsoft.com/office/officeart/2005/8/layout/process5"/>
    <dgm:cxn modelId="{C3C83821-79DD-40EA-A471-44E8C04F8990}" type="presParOf" srcId="{4FD17666-9A73-4C06-BE7F-DA7B346A1BF2}" destId="{28374E61-18A7-4FB1-B0D0-497B5EF087FF}" srcOrd="16" destOrd="0" presId="urn:microsoft.com/office/officeart/2005/8/layout/process5"/>
    <dgm:cxn modelId="{47EC256F-5481-4BC6-BC48-6354F972ADF2}" type="presParOf" srcId="{4FD17666-9A73-4C06-BE7F-DA7B346A1BF2}" destId="{4CB093A0-834F-42CA-8251-C231A0E23827}" srcOrd="17" destOrd="0" presId="urn:microsoft.com/office/officeart/2005/8/layout/process5"/>
    <dgm:cxn modelId="{076599FB-5FDA-4BBD-98FA-106DFB2A37D7}" type="presParOf" srcId="{4CB093A0-834F-42CA-8251-C231A0E23827}" destId="{1AE3E0D1-270F-4CFD-B635-942D4D3CD304}" srcOrd="0" destOrd="0" presId="urn:microsoft.com/office/officeart/2005/8/layout/process5"/>
    <dgm:cxn modelId="{AD3D408C-3831-45F5-A2E8-081D80CEE17C}" type="presParOf" srcId="{4FD17666-9A73-4C06-BE7F-DA7B346A1BF2}" destId="{D40C306C-4C4D-4329-9750-5442043FFDFA}" srcOrd="18" destOrd="0" presId="urn:microsoft.com/office/officeart/2005/8/layout/process5"/>
    <dgm:cxn modelId="{AF1BE497-CF65-4C9B-9DA9-E7E68536C6AA}" type="presParOf" srcId="{4FD17666-9A73-4C06-BE7F-DA7B346A1BF2}" destId="{5701CE10-6606-4C17-B2B8-6A9D240E015E}" srcOrd="19" destOrd="0" presId="urn:microsoft.com/office/officeart/2005/8/layout/process5"/>
    <dgm:cxn modelId="{634878E0-43FA-487C-BD18-FEF51B7FE13F}" type="presParOf" srcId="{5701CE10-6606-4C17-B2B8-6A9D240E015E}" destId="{D32E2E0E-FFC2-495A-B566-99301FA075E8}" srcOrd="0" destOrd="0" presId="urn:microsoft.com/office/officeart/2005/8/layout/process5"/>
    <dgm:cxn modelId="{3F6EB0EC-80E8-4D5E-A75A-BF0CF732C3F6}" type="presParOf" srcId="{4FD17666-9A73-4C06-BE7F-DA7B346A1BF2}" destId="{FCDF5E1A-5A7F-4B50-AF5B-2056E47035FB}" srcOrd="20" destOrd="0" presId="urn:microsoft.com/office/officeart/2005/8/layout/process5"/>
    <dgm:cxn modelId="{7CA2674A-C78D-4B8B-B24B-94D59F191CA6}" type="presParOf" srcId="{4FD17666-9A73-4C06-BE7F-DA7B346A1BF2}" destId="{6F1D4ED3-B5EF-456D-8B7E-4D190902DB14}" srcOrd="21" destOrd="0" presId="urn:microsoft.com/office/officeart/2005/8/layout/process5"/>
    <dgm:cxn modelId="{B2DCCFDC-13D7-4984-8431-F43C42F32FC0}" type="presParOf" srcId="{6F1D4ED3-B5EF-456D-8B7E-4D190902DB14}" destId="{08CF5F29-095C-4009-8B5E-B13EBB497321}" srcOrd="0" destOrd="0" presId="urn:microsoft.com/office/officeart/2005/8/layout/process5"/>
    <dgm:cxn modelId="{08E6B421-E958-4238-B18B-98A1B2EFAAB3}" type="presParOf" srcId="{4FD17666-9A73-4C06-BE7F-DA7B346A1BF2}" destId="{08D84729-7580-4886-ABAC-2C9D5BF31134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48666B-0E20-4502-AFFC-43536280514F}" type="doc">
      <dgm:prSet loTypeId="urn:microsoft.com/office/officeart/2005/8/layout/l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B863E26-C613-4DCB-A63D-0A24D28FD71F}">
      <dgm:prSet phldrT="[Текст]"/>
      <dgm:spPr/>
      <dgm:t>
        <a:bodyPr/>
        <a:lstStyle/>
        <a:p>
          <a:r>
            <a:rPr lang="ru-RU" dirty="0" smtClean="0"/>
            <a:t>1) потребитель (потребители) проекта,  выигрывающий  от реализации проекта</a:t>
          </a:r>
          <a:endParaRPr lang="ru-RU" dirty="0"/>
        </a:p>
      </dgm:t>
    </dgm:pt>
    <dgm:pt modelId="{7D88D359-5096-42F4-8C54-5737B0AEFE12}" type="parTrans" cxnId="{592A7147-36BC-4F53-879B-C6D3A4561056}">
      <dgm:prSet/>
      <dgm:spPr/>
      <dgm:t>
        <a:bodyPr/>
        <a:lstStyle/>
        <a:p>
          <a:endParaRPr lang="ru-RU"/>
        </a:p>
      </dgm:t>
    </dgm:pt>
    <dgm:pt modelId="{80B850FB-867E-48CA-815B-C9A41F79C295}" type="sibTrans" cxnId="{592A7147-36BC-4F53-879B-C6D3A4561056}">
      <dgm:prSet/>
      <dgm:spPr/>
      <dgm:t>
        <a:bodyPr/>
        <a:lstStyle/>
        <a:p>
          <a:endParaRPr lang="ru-RU"/>
        </a:p>
      </dgm:t>
    </dgm:pt>
    <dgm:pt modelId="{15A91D5E-1F2B-47AD-8C82-54991B5AD2FE}">
      <dgm:prSet phldrT="[Текст]"/>
      <dgm:spPr/>
      <dgm:t>
        <a:bodyPr/>
        <a:lstStyle/>
        <a:p>
          <a:r>
            <a:rPr lang="ru-RU" dirty="0" smtClean="0"/>
            <a:t>2) проблема, которую должен  решить данный проект</a:t>
          </a:r>
          <a:endParaRPr lang="ru-RU" dirty="0"/>
        </a:p>
      </dgm:t>
    </dgm:pt>
    <dgm:pt modelId="{2DA9B23F-673E-4DBC-976B-38C79B631639}" type="parTrans" cxnId="{536CE801-4FDB-42B4-91D4-A90CD5C027C9}">
      <dgm:prSet/>
      <dgm:spPr/>
      <dgm:t>
        <a:bodyPr/>
        <a:lstStyle/>
        <a:p>
          <a:endParaRPr lang="ru-RU"/>
        </a:p>
      </dgm:t>
    </dgm:pt>
    <dgm:pt modelId="{4BA6E82E-3B99-42D7-B921-D18D6309EADB}" type="sibTrans" cxnId="{536CE801-4FDB-42B4-91D4-A90CD5C027C9}">
      <dgm:prSet/>
      <dgm:spPr/>
      <dgm:t>
        <a:bodyPr/>
        <a:lstStyle/>
        <a:p>
          <a:endParaRPr lang="ru-RU"/>
        </a:p>
      </dgm:t>
    </dgm:pt>
    <dgm:pt modelId="{0512EE84-52C6-434C-AD49-73D5BC59655E}">
      <dgm:prSet phldrT="[Текст]"/>
      <dgm:spPr/>
      <dgm:t>
        <a:bodyPr/>
        <a:lstStyle/>
        <a:p>
          <a:r>
            <a:rPr lang="ru-RU" dirty="0" smtClean="0"/>
            <a:t>3) параметрическое описание целей проекта</a:t>
          </a:r>
          <a:endParaRPr lang="ru-RU" dirty="0"/>
        </a:p>
      </dgm:t>
    </dgm:pt>
    <dgm:pt modelId="{17B28282-89C6-40A0-84ED-1A5CA17E916B}" type="parTrans" cxnId="{071618B5-280B-41D4-95A5-DE0D015CE7B8}">
      <dgm:prSet/>
      <dgm:spPr/>
      <dgm:t>
        <a:bodyPr/>
        <a:lstStyle/>
        <a:p>
          <a:endParaRPr lang="ru-RU"/>
        </a:p>
      </dgm:t>
    </dgm:pt>
    <dgm:pt modelId="{6C71D55F-0FBD-4729-9E84-4ED47C1FA741}" type="sibTrans" cxnId="{071618B5-280B-41D4-95A5-DE0D015CE7B8}">
      <dgm:prSet/>
      <dgm:spPr/>
      <dgm:t>
        <a:bodyPr/>
        <a:lstStyle/>
        <a:p>
          <a:endParaRPr lang="ru-RU"/>
        </a:p>
      </dgm:t>
    </dgm:pt>
    <dgm:pt modelId="{3AFDD64E-A49E-4C7D-AE4C-2D73FD699B24}">
      <dgm:prSet phldrT="[Текст]"/>
      <dgm:spPr/>
      <dgm:t>
        <a:bodyPr/>
        <a:lstStyle/>
        <a:p>
          <a:r>
            <a:rPr lang="ru-RU" dirty="0" smtClean="0"/>
            <a:t>4) способ (технология), при помощи которой будет реализован проект</a:t>
          </a:r>
          <a:endParaRPr lang="ru-RU" dirty="0"/>
        </a:p>
      </dgm:t>
    </dgm:pt>
    <dgm:pt modelId="{E3BD2EB7-611C-4C44-B7F7-2ABD3A252AD0}" type="parTrans" cxnId="{7E98E763-983C-4BBD-9047-E39DFF62FFA0}">
      <dgm:prSet/>
      <dgm:spPr/>
      <dgm:t>
        <a:bodyPr/>
        <a:lstStyle/>
        <a:p>
          <a:endParaRPr lang="ru-RU"/>
        </a:p>
      </dgm:t>
    </dgm:pt>
    <dgm:pt modelId="{ED945D87-6CD1-49F0-8ABA-1524A3150D2A}" type="sibTrans" cxnId="{7E98E763-983C-4BBD-9047-E39DFF62FFA0}">
      <dgm:prSet/>
      <dgm:spPr/>
      <dgm:t>
        <a:bodyPr/>
        <a:lstStyle/>
        <a:p>
          <a:endParaRPr lang="ru-RU"/>
        </a:p>
      </dgm:t>
    </dgm:pt>
    <dgm:pt modelId="{7F9D9B02-44BB-491C-870B-532FEBE55767}">
      <dgm:prSet phldrT="[Текст]"/>
      <dgm:spPr/>
      <dgm:t>
        <a:bodyPr/>
        <a:lstStyle/>
        <a:p>
          <a:r>
            <a:rPr lang="ru-RU" dirty="0" smtClean="0"/>
            <a:t>5) преимущества проектной идеи по сравнению с аналогами</a:t>
          </a:r>
          <a:endParaRPr lang="ru-RU" dirty="0"/>
        </a:p>
      </dgm:t>
    </dgm:pt>
    <dgm:pt modelId="{C4F0BBD8-2471-475A-8787-24F8233CB786}" type="parTrans" cxnId="{08BE93D3-B3CC-438A-A6E7-4D636AC298AE}">
      <dgm:prSet/>
      <dgm:spPr/>
      <dgm:t>
        <a:bodyPr/>
        <a:lstStyle/>
        <a:p>
          <a:endParaRPr lang="ru-RU"/>
        </a:p>
      </dgm:t>
    </dgm:pt>
    <dgm:pt modelId="{FDA73C31-B7FC-4DA0-8CB2-6A1894CBB199}" type="sibTrans" cxnId="{08BE93D3-B3CC-438A-A6E7-4D636AC298AE}">
      <dgm:prSet/>
      <dgm:spPr/>
      <dgm:t>
        <a:bodyPr/>
        <a:lstStyle/>
        <a:p>
          <a:endParaRPr lang="ru-RU"/>
        </a:p>
      </dgm:t>
    </dgm:pt>
    <dgm:pt modelId="{EA5EC98F-192C-443A-BE35-F5E5BE219B2A}">
      <dgm:prSet phldrT="[Текст]"/>
      <dgm:spPr/>
      <dgm:t>
        <a:bodyPr/>
        <a:lstStyle/>
        <a:p>
          <a:r>
            <a:rPr lang="ru-RU" dirty="0" smtClean="0"/>
            <a:t>6) допущения – условия или события успешности проекта</a:t>
          </a:r>
          <a:endParaRPr lang="ru-RU" dirty="0"/>
        </a:p>
      </dgm:t>
    </dgm:pt>
    <dgm:pt modelId="{15D025CE-A217-4C5A-B7B3-95BD1A1CBB2C}" type="parTrans" cxnId="{E30780E2-E41E-4C76-AFA1-8D47E1B401CD}">
      <dgm:prSet/>
      <dgm:spPr/>
      <dgm:t>
        <a:bodyPr/>
        <a:lstStyle/>
        <a:p>
          <a:endParaRPr lang="ru-RU"/>
        </a:p>
      </dgm:t>
    </dgm:pt>
    <dgm:pt modelId="{438A6D8E-80FC-479C-B531-F43C1072110C}" type="sibTrans" cxnId="{E30780E2-E41E-4C76-AFA1-8D47E1B401CD}">
      <dgm:prSet/>
      <dgm:spPr/>
      <dgm:t>
        <a:bodyPr/>
        <a:lstStyle/>
        <a:p>
          <a:endParaRPr lang="ru-RU"/>
        </a:p>
      </dgm:t>
    </dgm:pt>
    <dgm:pt modelId="{0F7EC281-3E6C-4921-87CE-840E0E10C7FA}">
      <dgm:prSet phldrT="[Текст]"/>
      <dgm:spPr/>
      <dgm:t>
        <a:bodyPr/>
        <a:lstStyle/>
        <a:p>
          <a:r>
            <a:rPr lang="ru-RU" dirty="0" smtClean="0"/>
            <a:t>7) ориентировочный бюджет проекта</a:t>
          </a:r>
          <a:endParaRPr lang="ru-RU" dirty="0"/>
        </a:p>
      </dgm:t>
    </dgm:pt>
    <dgm:pt modelId="{E141E8F6-F38E-4734-8639-1E72F0FF46EA}" type="parTrans" cxnId="{3FDAA481-D4E1-41D8-A40F-6B8C104FD350}">
      <dgm:prSet/>
      <dgm:spPr/>
      <dgm:t>
        <a:bodyPr/>
        <a:lstStyle/>
        <a:p>
          <a:endParaRPr lang="ru-RU"/>
        </a:p>
      </dgm:t>
    </dgm:pt>
    <dgm:pt modelId="{9E315F37-D219-4736-8265-4801FECBBF36}" type="sibTrans" cxnId="{3FDAA481-D4E1-41D8-A40F-6B8C104FD350}">
      <dgm:prSet/>
      <dgm:spPr/>
      <dgm:t>
        <a:bodyPr/>
        <a:lstStyle/>
        <a:p>
          <a:endParaRPr lang="ru-RU"/>
        </a:p>
      </dgm:t>
    </dgm:pt>
    <dgm:pt modelId="{50F1730A-4C46-4082-B991-533961F3C3D0}">
      <dgm:prSet phldrT="[Текст]"/>
      <dgm:spPr/>
      <dgm:t>
        <a:bodyPr/>
        <a:lstStyle/>
        <a:p>
          <a:r>
            <a:rPr lang="ru-RU" dirty="0" smtClean="0"/>
            <a:t>8) ограничения, которые могут препятствовать реализации проекта</a:t>
          </a:r>
          <a:endParaRPr lang="ru-RU" dirty="0"/>
        </a:p>
      </dgm:t>
    </dgm:pt>
    <dgm:pt modelId="{613C613C-99E2-4CF5-97D5-7EFE3959D038}" type="parTrans" cxnId="{8F915788-BBAB-4A8C-9884-27759F5CCA7B}">
      <dgm:prSet/>
      <dgm:spPr/>
      <dgm:t>
        <a:bodyPr/>
        <a:lstStyle/>
        <a:p>
          <a:endParaRPr lang="ru-RU"/>
        </a:p>
      </dgm:t>
    </dgm:pt>
    <dgm:pt modelId="{8D476784-9419-49C4-98C1-DC4045AAAAD1}" type="sibTrans" cxnId="{8F915788-BBAB-4A8C-9884-27759F5CCA7B}">
      <dgm:prSet/>
      <dgm:spPr/>
      <dgm:t>
        <a:bodyPr/>
        <a:lstStyle/>
        <a:p>
          <a:endParaRPr lang="ru-RU"/>
        </a:p>
      </dgm:t>
    </dgm:pt>
    <dgm:pt modelId="{3AB7FADF-B1FC-4190-AAF7-AC8DB9D5C869}">
      <dgm:prSet phldrT="[Текст]"/>
      <dgm:spPr/>
      <dgm:t>
        <a:bodyPr/>
        <a:lstStyle/>
        <a:p>
          <a:r>
            <a:rPr lang="ru-RU" dirty="0" smtClean="0"/>
            <a:t>9) авторство проектной идеи</a:t>
          </a:r>
          <a:endParaRPr lang="ru-RU" dirty="0"/>
        </a:p>
      </dgm:t>
    </dgm:pt>
    <dgm:pt modelId="{D7F10ADC-34E2-48E4-8D08-C81898FD18C0}" type="parTrans" cxnId="{F83D884E-747B-41BB-84FA-8E33125DB2A6}">
      <dgm:prSet/>
      <dgm:spPr/>
      <dgm:t>
        <a:bodyPr/>
        <a:lstStyle/>
        <a:p>
          <a:endParaRPr lang="ru-RU"/>
        </a:p>
      </dgm:t>
    </dgm:pt>
    <dgm:pt modelId="{A1CE3093-96FA-4229-9437-8F4CEA7D0CFC}" type="sibTrans" cxnId="{F83D884E-747B-41BB-84FA-8E33125DB2A6}">
      <dgm:prSet/>
      <dgm:spPr/>
      <dgm:t>
        <a:bodyPr/>
        <a:lstStyle/>
        <a:p>
          <a:endParaRPr lang="ru-RU"/>
        </a:p>
      </dgm:t>
    </dgm:pt>
    <dgm:pt modelId="{606F14BE-8936-4D72-8C76-3A6C45F12CEC}" type="pres">
      <dgm:prSet presAssocID="{DF48666B-0E20-4502-AFFC-43536280514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49A9AF-026D-49C1-A491-24C756440AA4}" type="pres">
      <dgm:prSet presAssocID="{4B863E26-C613-4DCB-A63D-0A24D28FD71F}" presName="horFlow" presStyleCnt="0"/>
      <dgm:spPr/>
    </dgm:pt>
    <dgm:pt modelId="{A18893FC-D30C-4203-B19C-B1D026000F5B}" type="pres">
      <dgm:prSet presAssocID="{4B863E26-C613-4DCB-A63D-0A24D28FD71F}" presName="bigChev" presStyleLbl="node1" presStyleIdx="0" presStyleCnt="3"/>
      <dgm:spPr/>
      <dgm:t>
        <a:bodyPr/>
        <a:lstStyle/>
        <a:p>
          <a:endParaRPr lang="ru-RU"/>
        </a:p>
      </dgm:t>
    </dgm:pt>
    <dgm:pt modelId="{12F94566-64B9-477A-A48A-2CA373273183}" type="pres">
      <dgm:prSet presAssocID="{2DA9B23F-673E-4DBC-976B-38C79B631639}" presName="parTrans" presStyleCnt="0"/>
      <dgm:spPr/>
    </dgm:pt>
    <dgm:pt modelId="{6380DECB-329C-4418-8857-A49931E1B2E5}" type="pres">
      <dgm:prSet presAssocID="{15A91D5E-1F2B-47AD-8C82-54991B5AD2FE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ABA01-D665-40A9-A3F8-37B8D2017490}" type="pres">
      <dgm:prSet presAssocID="{4BA6E82E-3B99-42D7-B921-D18D6309EADB}" presName="sibTrans" presStyleCnt="0"/>
      <dgm:spPr/>
    </dgm:pt>
    <dgm:pt modelId="{4F671D98-A65A-4798-9C7F-B2D960759B4A}" type="pres">
      <dgm:prSet presAssocID="{0512EE84-52C6-434C-AD49-73D5BC59655E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378A5-747C-475A-B6D3-7DAAEBC0AFF4}" type="pres">
      <dgm:prSet presAssocID="{4B863E26-C613-4DCB-A63D-0A24D28FD71F}" presName="vSp" presStyleCnt="0"/>
      <dgm:spPr/>
    </dgm:pt>
    <dgm:pt modelId="{6999DA8F-03F5-4258-90E4-765198AD3D5A}" type="pres">
      <dgm:prSet presAssocID="{3AFDD64E-A49E-4C7D-AE4C-2D73FD699B24}" presName="horFlow" presStyleCnt="0"/>
      <dgm:spPr/>
    </dgm:pt>
    <dgm:pt modelId="{FCFA5857-9583-4162-8DEA-E03584ADDB47}" type="pres">
      <dgm:prSet presAssocID="{3AFDD64E-A49E-4C7D-AE4C-2D73FD699B24}" presName="bigChev" presStyleLbl="node1" presStyleIdx="1" presStyleCnt="3"/>
      <dgm:spPr/>
      <dgm:t>
        <a:bodyPr/>
        <a:lstStyle/>
        <a:p>
          <a:endParaRPr lang="ru-RU"/>
        </a:p>
      </dgm:t>
    </dgm:pt>
    <dgm:pt modelId="{228A4ECD-9DF7-44F6-BD6B-946C748A8A93}" type="pres">
      <dgm:prSet presAssocID="{C4F0BBD8-2471-475A-8787-24F8233CB786}" presName="parTrans" presStyleCnt="0"/>
      <dgm:spPr/>
    </dgm:pt>
    <dgm:pt modelId="{B36F83D3-9910-4C1E-8FC4-663FF6812536}" type="pres">
      <dgm:prSet presAssocID="{7F9D9B02-44BB-491C-870B-532FEBE5576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ABA1B-6D26-42C5-B186-306ACB1C9CA7}" type="pres">
      <dgm:prSet presAssocID="{FDA73C31-B7FC-4DA0-8CB2-6A1894CBB199}" presName="sibTrans" presStyleCnt="0"/>
      <dgm:spPr/>
    </dgm:pt>
    <dgm:pt modelId="{641134F4-73E1-4BFA-B91A-24AAD9D3D45F}" type="pres">
      <dgm:prSet presAssocID="{EA5EC98F-192C-443A-BE35-F5E5BE219B2A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C2251-8CFC-4B7B-B1BE-CAF027179AED}" type="pres">
      <dgm:prSet presAssocID="{3AFDD64E-A49E-4C7D-AE4C-2D73FD699B24}" presName="vSp" presStyleCnt="0"/>
      <dgm:spPr/>
    </dgm:pt>
    <dgm:pt modelId="{80C5EB52-9286-4990-8896-7E8D7D97977C}" type="pres">
      <dgm:prSet presAssocID="{0F7EC281-3E6C-4921-87CE-840E0E10C7FA}" presName="horFlow" presStyleCnt="0"/>
      <dgm:spPr/>
    </dgm:pt>
    <dgm:pt modelId="{3ACD6178-2825-4E81-9007-CAC736321339}" type="pres">
      <dgm:prSet presAssocID="{0F7EC281-3E6C-4921-87CE-840E0E10C7FA}" presName="bigChev" presStyleLbl="node1" presStyleIdx="2" presStyleCnt="3"/>
      <dgm:spPr/>
      <dgm:t>
        <a:bodyPr/>
        <a:lstStyle/>
        <a:p>
          <a:endParaRPr lang="ru-RU"/>
        </a:p>
      </dgm:t>
    </dgm:pt>
    <dgm:pt modelId="{BD618091-48E3-4058-9992-28404B0EC686}" type="pres">
      <dgm:prSet presAssocID="{613C613C-99E2-4CF5-97D5-7EFE3959D038}" presName="parTrans" presStyleCnt="0"/>
      <dgm:spPr/>
    </dgm:pt>
    <dgm:pt modelId="{F7F99AA9-D719-40F2-B5E2-3FF7E4BAED27}" type="pres">
      <dgm:prSet presAssocID="{50F1730A-4C46-4082-B991-533961F3C3D0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8E51B-51B3-49FB-8A57-91B5E6FD0D1F}" type="pres">
      <dgm:prSet presAssocID="{8D476784-9419-49C4-98C1-DC4045AAAAD1}" presName="sibTrans" presStyleCnt="0"/>
      <dgm:spPr/>
    </dgm:pt>
    <dgm:pt modelId="{90F0D557-8702-489B-BB15-DD571B349AE7}" type="pres">
      <dgm:prSet presAssocID="{3AB7FADF-B1FC-4190-AAF7-AC8DB9D5C869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915788-BBAB-4A8C-9884-27759F5CCA7B}" srcId="{0F7EC281-3E6C-4921-87CE-840E0E10C7FA}" destId="{50F1730A-4C46-4082-B991-533961F3C3D0}" srcOrd="0" destOrd="0" parTransId="{613C613C-99E2-4CF5-97D5-7EFE3959D038}" sibTransId="{8D476784-9419-49C4-98C1-DC4045AAAAD1}"/>
    <dgm:cxn modelId="{F83D884E-747B-41BB-84FA-8E33125DB2A6}" srcId="{0F7EC281-3E6C-4921-87CE-840E0E10C7FA}" destId="{3AB7FADF-B1FC-4190-AAF7-AC8DB9D5C869}" srcOrd="1" destOrd="0" parTransId="{D7F10ADC-34E2-48E4-8D08-C81898FD18C0}" sibTransId="{A1CE3093-96FA-4229-9437-8F4CEA7D0CFC}"/>
    <dgm:cxn modelId="{85F35D15-D890-49AF-B0B0-8F286CB9CEA1}" type="presOf" srcId="{0512EE84-52C6-434C-AD49-73D5BC59655E}" destId="{4F671D98-A65A-4798-9C7F-B2D960759B4A}" srcOrd="0" destOrd="0" presId="urn:microsoft.com/office/officeart/2005/8/layout/lProcess3"/>
    <dgm:cxn modelId="{BA61686A-A8A9-46E5-A4B8-8039FEE7FE3D}" type="presOf" srcId="{7F9D9B02-44BB-491C-870B-532FEBE55767}" destId="{B36F83D3-9910-4C1E-8FC4-663FF6812536}" srcOrd="0" destOrd="0" presId="urn:microsoft.com/office/officeart/2005/8/layout/lProcess3"/>
    <dgm:cxn modelId="{D6D14B82-98BB-4AB4-9425-F15773A6C689}" type="presOf" srcId="{DF48666B-0E20-4502-AFFC-43536280514F}" destId="{606F14BE-8936-4D72-8C76-3A6C45F12CEC}" srcOrd="0" destOrd="0" presId="urn:microsoft.com/office/officeart/2005/8/layout/lProcess3"/>
    <dgm:cxn modelId="{0262A7E1-B6B5-440C-807B-F356B2BEE839}" type="presOf" srcId="{3AB7FADF-B1FC-4190-AAF7-AC8DB9D5C869}" destId="{90F0D557-8702-489B-BB15-DD571B349AE7}" srcOrd="0" destOrd="0" presId="urn:microsoft.com/office/officeart/2005/8/layout/lProcess3"/>
    <dgm:cxn modelId="{08BE93D3-B3CC-438A-A6E7-4D636AC298AE}" srcId="{3AFDD64E-A49E-4C7D-AE4C-2D73FD699B24}" destId="{7F9D9B02-44BB-491C-870B-532FEBE55767}" srcOrd="0" destOrd="0" parTransId="{C4F0BBD8-2471-475A-8787-24F8233CB786}" sibTransId="{FDA73C31-B7FC-4DA0-8CB2-6A1894CBB199}"/>
    <dgm:cxn modelId="{54A9C05A-20E2-4E26-BC2E-01AA85B914B0}" type="presOf" srcId="{4B863E26-C613-4DCB-A63D-0A24D28FD71F}" destId="{A18893FC-D30C-4203-B19C-B1D026000F5B}" srcOrd="0" destOrd="0" presId="urn:microsoft.com/office/officeart/2005/8/layout/lProcess3"/>
    <dgm:cxn modelId="{7E98E763-983C-4BBD-9047-E39DFF62FFA0}" srcId="{DF48666B-0E20-4502-AFFC-43536280514F}" destId="{3AFDD64E-A49E-4C7D-AE4C-2D73FD699B24}" srcOrd="1" destOrd="0" parTransId="{E3BD2EB7-611C-4C44-B7F7-2ABD3A252AD0}" sibTransId="{ED945D87-6CD1-49F0-8ABA-1524A3150D2A}"/>
    <dgm:cxn modelId="{2E8DD5F4-408B-4134-BDEC-40147C4E307D}" type="presOf" srcId="{0F7EC281-3E6C-4921-87CE-840E0E10C7FA}" destId="{3ACD6178-2825-4E81-9007-CAC736321339}" srcOrd="0" destOrd="0" presId="urn:microsoft.com/office/officeart/2005/8/layout/lProcess3"/>
    <dgm:cxn modelId="{5B0037A5-F856-4E00-BE86-CA45947C2969}" type="presOf" srcId="{15A91D5E-1F2B-47AD-8C82-54991B5AD2FE}" destId="{6380DECB-329C-4418-8857-A49931E1B2E5}" srcOrd="0" destOrd="0" presId="urn:microsoft.com/office/officeart/2005/8/layout/lProcess3"/>
    <dgm:cxn modelId="{5CA20929-FA9E-4951-8009-BA268E122FC7}" type="presOf" srcId="{3AFDD64E-A49E-4C7D-AE4C-2D73FD699B24}" destId="{FCFA5857-9583-4162-8DEA-E03584ADDB47}" srcOrd="0" destOrd="0" presId="urn:microsoft.com/office/officeart/2005/8/layout/lProcess3"/>
    <dgm:cxn modelId="{947257C5-DB78-4735-93B3-F8B91A21BB5E}" type="presOf" srcId="{50F1730A-4C46-4082-B991-533961F3C3D0}" destId="{F7F99AA9-D719-40F2-B5E2-3FF7E4BAED27}" srcOrd="0" destOrd="0" presId="urn:microsoft.com/office/officeart/2005/8/layout/lProcess3"/>
    <dgm:cxn modelId="{E30780E2-E41E-4C76-AFA1-8D47E1B401CD}" srcId="{3AFDD64E-A49E-4C7D-AE4C-2D73FD699B24}" destId="{EA5EC98F-192C-443A-BE35-F5E5BE219B2A}" srcOrd="1" destOrd="0" parTransId="{15D025CE-A217-4C5A-B7B3-95BD1A1CBB2C}" sibTransId="{438A6D8E-80FC-479C-B531-F43C1072110C}"/>
    <dgm:cxn modelId="{592A7147-36BC-4F53-879B-C6D3A4561056}" srcId="{DF48666B-0E20-4502-AFFC-43536280514F}" destId="{4B863E26-C613-4DCB-A63D-0A24D28FD71F}" srcOrd="0" destOrd="0" parTransId="{7D88D359-5096-42F4-8C54-5737B0AEFE12}" sibTransId="{80B850FB-867E-48CA-815B-C9A41F79C295}"/>
    <dgm:cxn modelId="{536CE801-4FDB-42B4-91D4-A90CD5C027C9}" srcId="{4B863E26-C613-4DCB-A63D-0A24D28FD71F}" destId="{15A91D5E-1F2B-47AD-8C82-54991B5AD2FE}" srcOrd="0" destOrd="0" parTransId="{2DA9B23F-673E-4DBC-976B-38C79B631639}" sibTransId="{4BA6E82E-3B99-42D7-B921-D18D6309EADB}"/>
    <dgm:cxn modelId="{071618B5-280B-41D4-95A5-DE0D015CE7B8}" srcId="{4B863E26-C613-4DCB-A63D-0A24D28FD71F}" destId="{0512EE84-52C6-434C-AD49-73D5BC59655E}" srcOrd="1" destOrd="0" parTransId="{17B28282-89C6-40A0-84ED-1A5CA17E916B}" sibTransId="{6C71D55F-0FBD-4729-9E84-4ED47C1FA741}"/>
    <dgm:cxn modelId="{71C61466-0812-4D3A-93EA-DDE00755CBE5}" type="presOf" srcId="{EA5EC98F-192C-443A-BE35-F5E5BE219B2A}" destId="{641134F4-73E1-4BFA-B91A-24AAD9D3D45F}" srcOrd="0" destOrd="0" presId="urn:microsoft.com/office/officeart/2005/8/layout/lProcess3"/>
    <dgm:cxn modelId="{3FDAA481-D4E1-41D8-A40F-6B8C104FD350}" srcId="{DF48666B-0E20-4502-AFFC-43536280514F}" destId="{0F7EC281-3E6C-4921-87CE-840E0E10C7FA}" srcOrd="2" destOrd="0" parTransId="{E141E8F6-F38E-4734-8639-1E72F0FF46EA}" sibTransId="{9E315F37-D219-4736-8265-4801FECBBF36}"/>
    <dgm:cxn modelId="{E5579A2E-0D48-4922-8162-8E4B4F340382}" type="presParOf" srcId="{606F14BE-8936-4D72-8C76-3A6C45F12CEC}" destId="{9949A9AF-026D-49C1-A491-24C756440AA4}" srcOrd="0" destOrd="0" presId="urn:microsoft.com/office/officeart/2005/8/layout/lProcess3"/>
    <dgm:cxn modelId="{B81B6F29-A594-426E-9B61-365FDBD7D1B3}" type="presParOf" srcId="{9949A9AF-026D-49C1-A491-24C756440AA4}" destId="{A18893FC-D30C-4203-B19C-B1D026000F5B}" srcOrd="0" destOrd="0" presId="urn:microsoft.com/office/officeart/2005/8/layout/lProcess3"/>
    <dgm:cxn modelId="{74175682-5B97-4576-997C-6A0A45AAE88E}" type="presParOf" srcId="{9949A9AF-026D-49C1-A491-24C756440AA4}" destId="{12F94566-64B9-477A-A48A-2CA373273183}" srcOrd="1" destOrd="0" presId="urn:microsoft.com/office/officeart/2005/8/layout/lProcess3"/>
    <dgm:cxn modelId="{51CC5AE3-3F16-45D5-8166-E50905B598BC}" type="presParOf" srcId="{9949A9AF-026D-49C1-A491-24C756440AA4}" destId="{6380DECB-329C-4418-8857-A49931E1B2E5}" srcOrd="2" destOrd="0" presId="urn:microsoft.com/office/officeart/2005/8/layout/lProcess3"/>
    <dgm:cxn modelId="{3D02D3D2-1002-405C-AE34-58CFECA4BB59}" type="presParOf" srcId="{9949A9AF-026D-49C1-A491-24C756440AA4}" destId="{7DFABA01-D665-40A9-A3F8-37B8D2017490}" srcOrd="3" destOrd="0" presId="urn:microsoft.com/office/officeart/2005/8/layout/lProcess3"/>
    <dgm:cxn modelId="{BADA7755-1B70-40B7-A800-0E72DCB17ADD}" type="presParOf" srcId="{9949A9AF-026D-49C1-A491-24C756440AA4}" destId="{4F671D98-A65A-4798-9C7F-B2D960759B4A}" srcOrd="4" destOrd="0" presId="urn:microsoft.com/office/officeart/2005/8/layout/lProcess3"/>
    <dgm:cxn modelId="{809B32BE-42B2-4FB5-824D-25214E9B0299}" type="presParOf" srcId="{606F14BE-8936-4D72-8C76-3A6C45F12CEC}" destId="{F5B378A5-747C-475A-B6D3-7DAAEBC0AFF4}" srcOrd="1" destOrd="0" presId="urn:microsoft.com/office/officeart/2005/8/layout/lProcess3"/>
    <dgm:cxn modelId="{C0DB31EC-D1CB-435F-A90E-D79DE1365BCA}" type="presParOf" srcId="{606F14BE-8936-4D72-8C76-3A6C45F12CEC}" destId="{6999DA8F-03F5-4258-90E4-765198AD3D5A}" srcOrd="2" destOrd="0" presId="urn:microsoft.com/office/officeart/2005/8/layout/lProcess3"/>
    <dgm:cxn modelId="{E4C05F2A-8E5D-4A59-9660-94CD47F0B887}" type="presParOf" srcId="{6999DA8F-03F5-4258-90E4-765198AD3D5A}" destId="{FCFA5857-9583-4162-8DEA-E03584ADDB47}" srcOrd="0" destOrd="0" presId="urn:microsoft.com/office/officeart/2005/8/layout/lProcess3"/>
    <dgm:cxn modelId="{4322EEB0-658D-4C9F-9C51-9189AA162277}" type="presParOf" srcId="{6999DA8F-03F5-4258-90E4-765198AD3D5A}" destId="{228A4ECD-9DF7-44F6-BD6B-946C748A8A93}" srcOrd="1" destOrd="0" presId="urn:microsoft.com/office/officeart/2005/8/layout/lProcess3"/>
    <dgm:cxn modelId="{E18149BA-B397-447F-BA4E-05E98B10247D}" type="presParOf" srcId="{6999DA8F-03F5-4258-90E4-765198AD3D5A}" destId="{B36F83D3-9910-4C1E-8FC4-663FF6812536}" srcOrd="2" destOrd="0" presId="urn:microsoft.com/office/officeart/2005/8/layout/lProcess3"/>
    <dgm:cxn modelId="{4532EA4C-785E-48D5-8F58-ABDAD0A3C4B6}" type="presParOf" srcId="{6999DA8F-03F5-4258-90E4-765198AD3D5A}" destId="{C37ABA1B-6D26-42C5-B186-306ACB1C9CA7}" srcOrd="3" destOrd="0" presId="urn:microsoft.com/office/officeart/2005/8/layout/lProcess3"/>
    <dgm:cxn modelId="{93D1F434-25C7-4105-93BF-61DF4D7B9120}" type="presParOf" srcId="{6999DA8F-03F5-4258-90E4-765198AD3D5A}" destId="{641134F4-73E1-4BFA-B91A-24AAD9D3D45F}" srcOrd="4" destOrd="0" presId="urn:microsoft.com/office/officeart/2005/8/layout/lProcess3"/>
    <dgm:cxn modelId="{6F17841F-5C3C-49B6-B707-755022DAF2F2}" type="presParOf" srcId="{606F14BE-8936-4D72-8C76-3A6C45F12CEC}" destId="{622C2251-8CFC-4B7B-B1BE-CAF027179AED}" srcOrd="3" destOrd="0" presId="urn:microsoft.com/office/officeart/2005/8/layout/lProcess3"/>
    <dgm:cxn modelId="{C1C7C8F7-74DD-42F3-8428-BD7034AFFA7A}" type="presParOf" srcId="{606F14BE-8936-4D72-8C76-3A6C45F12CEC}" destId="{80C5EB52-9286-4990-8896-7E8D7D97977C}" srcOrd="4" destOrd="0" presId="urn:microsoft.com/office/officeart/2005/8/layout/lProcess3"/>
    <dgm:cxn modelId="{637C5F30-D7B9-4A21-A5F6-A3E59F3CB9D1}" type="presParOf" srcId="{80C5EB52-9286-4990-8896-7E8D7D97977C}" destId="{3ACD6178-2825-4E81-9007-CAC736321339}" srcOrd="0" destOrd="0" presId="urn:microsoft.com/office/officeart/2005/8/layout/lProcess3"/>
    <dgm:cxn modelId="{7A8511A8-A4C8-4B11-8958-8465CAA0D52C}" type="presParOf" srcId="{80C5EB52-9286-4990-8896-7E8D7D97977C}" destId="{BD618091-48E3-4058-9992-28404B0EC686}" srcOrd="1" destOrd="0" presId="urn:microsoft.com/office/officeart/2005/8/layout/lProcess3"/>
    <dgm:cxn modelId="{8D6736DC-D2AF-4423-AE11-EE38A0E83764}" type="presParOf" srcId="{80C5EB52-9286-4990-8896-7E8D7D97977C}" destId="{F7F99AA9-D719-40F2-B5E2-3FF7E4BAED27}" srcOrd="2" destOrd="0" presId="urn:microsoft.com/office/officeart/2005/8/layout/lProcess3"/>
    <dgm:cxn modelId="{CE0FA0BC-E8E8-4405-A557-4150956C8E75}" type="presParOf" srcId="{80C5EB52-9286-4990-8896-7E8D7D97977C}" destId="{6EB8E51B-51B3-49FB-8A57-91B5E6FD0D1F}" srcOrd="3" destOrd="0" presId="urn:microsoft.com/office/officeart/2005/8/layout/lProcess3"/>
    <dgm:cxn modelId="{B1AC8FEE-D0F8-41D4-83FD-37EE3CAADEAF}" type="presParOf" srcId="{80C5EB52-9286-4990-8896-7E8D7D97977C}" destId="{90F0D557-8702-489B-BB15-DD571B349AE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C5DFF5-C91D-42EA-9B40-20DDFC0718E9}" type="doc">
      <dgm:prSet loTypeId="urn:microsoft.com/office/officeart/2005/8/layout/chart3" loCatId="cycle" qsTypeId="urn:microsoft.com/office/officeart/2005/8/quickstyle/simple3" qsCatId="simple" csTypeId="urn:microsoft.com/office/officeart/2005/8/colors/accent5_5" csCatId="accent5" phldr="1"/>
      <dgm:spPr/>
    </dgm:pt>
    <dgm:pt modelId="{66A61221-CF3F-49EB-B06F-D5D883F759A2}">
      <dgm:prSet phldrT="[Текст]" custT="1"/>
      <dgm:spPr/>
      <dgm:t>
        <a:bodyPr/>
        <a:lstStyle/>
        <a:p>
          <a:r>
            <a:rPr lang="ru-RU" sz="1600" dirty="0" smtClean="0"/>
            <a:t>Сроки</a:t>
          </a:r>
          <a:endParaRPr lang="ru-RU" sz="1600" dirty="0"/>
        </a:p>
      </dgm:t>
    </dgm:pt>
    <dgm:pt modelId="{B14C5E41-B222-4604-9A53-D9A95E0F4109}" type="parTrans" cxnId="{ED8009AF-54CB-42FE-8320-0297B4FF2120}">
      <dgm:prSet/>
      <dgm:spPr/>
      <dgm:t>
        <a:bodyPr/>
        <a:lstStyle/>
        <a:p>
          <a:endParaRPr lang="ru-RU" sz="3600"/>
        </a:p>
      </dgm:t>
    </dgm:pt>
    <dgm:pt modelId="{2C03A0B3-2176-4A29-93C4-83A32092CA4C}" type="sibTrans" cxnId="{ED8009AF-54CB-42FE-8320-0297B4FF2120}">
      <dgm:prSet/>
      <dgm:spPr/>
      <dgm:t>
        <a:bodyPr/>
        <a:lstStyle/>
        <a:p>
          <a:endParaRPr lang="ru-RU" sz="3600"/>
        </a:p>
      </dgm:t>
    </dgm:pt>
    <dgm:pt modelId="{60555003-13ED-4AA8-A044-3997AED5A4EB}">
      <dgm:prSet phldrT="[Текст]" custT="1"/>
      <dgm:spPr/>
      <dgm:t>
        <a:bodyPr/>
        <a:lstStyle/>
        <a:p>
          <a:r>
            <a:rPr lang="ru-RU" sz="1600" dirty="0" smtClean="0"/>
            <a:t>Стоимость</a:t>
          </a:r>
          <a:endParaRPr lang="ru-RU" sz="1600" dirty="0"/>
        </a:p>
      </dgm:t>
    </dgm:pt>
    <dgm:pt modelId="{CE335CDD-6C54-4A94-ABF7-7BFC5A2E324A}" type="parTrans" cxnId="{216FCF72-11DF-41B6-9DFA-48F24950E5A9}">
      <dgm:prSet/>
      <dgm:spPr/>
      <dgm:t>
        <a:bodyPr/>
        <a:lstStyle/>
        <a:p>
          <a:endParaRPr lang="ru-RU" sz="3600"/>
        </a:p>
      </dgm:t>
    </dgm:pt>
    <dgm:pt modelId="{19EAB8F3-404B-4107-AED7-5A1BB6E3062B}" type="sibTrans" cxnId="{216FCF72-11DF-41B6-9DFA-48F24950E5A9}">
      <dgm:prSet/>
      <dgm:spPr/>
      <dgm:t>
        <a:bodyPr/>
        <a:lstStyle/>
        <a:p>
          <a:endParaRPr lang="ru-RU" sz="3600"/>
        </a:p>
      </dgm:t>
    </dgm:pt>
    <dgm:pt modelId="{05D49C97-A648-4C0D-8BBC-A98753D43A78}">
      <dgm:prSet phldrT="[Текст]" custT="1"/>
      <dgm:spPr/>
      <dgm:t>
        <a:bodyPr/>
        <a:lstStyle/>
        <a:p>
          <a:r>
            <a:rPr lang="ru-RU" sz="1600" dirty="0" err="1" smtClean="0"/>
            <a:t>Содер-жание</a:t>
          </a:r>
          <a:endParaRPr lang="ru-RU" sz="1600" dirty="0"/>
        </a:p>
      </dgm:t>
    </dgm:pt>
    <dgm:pt modelId="{FFAFAF83-33FF-4808-99A9-F097AA586910}" type="parTrans" cxnId="{516CC0AB-1DA0-4BF9-AEE3-276725E4D02D}">
      <dgm:prSet/>
      <dgm:spPr/>
      <dgm:t>
        <a:bodyPr/>
        <a:lstStyle/>
        <a:p>
          <a:endParaRPr lang="ru-RU" sz="3600"/>
        </a:p>
      </dgm:t>
    </dgm:pt>
    <dgm:pt modelId="{BB5AF612-2F25-42FD-B20B-2410A2D9AFE1}" type="sibTrans" cxnId="{516CC0AB-1DA0-4BF9-AEE3-276725E4D02D}">
      <dgm:prSet/>
      <dgm:spPr/>
      <dgm:t>
        <a:bodyPr/>
        <a:lstStyle/>
        <a:p>
          <a:endParaRPr lang="ru-RU" sz="3600"/>
        </a:p>
      </dgm:t>
    </dgm:pt>
    <dgm:pt modelId="{58384835-10E7-4476-B44A-3A0C33B6CF86}" type="pres">
      <dgm:prSet presAssocID="{33C5DFF5-C91D-42EA-9B40-20DDFC0718E9}" presName="compositeShape" presStyleCnt="0">
        <dgm:presLayoutVars>
          <dgm:chMax val="7"/>
          <dgm:dir/>
          <dgm:resizeHandles val="exact"/>
        </dgm:presLayoutVars>
      </dgm:prSet>
      <dgm:spPr/>
    </dgm:pt>
    <dgm:pt modelId="{694885BD-CE3F-41B5-8B75-1265B0FFDFBC}" type="pres">
      <dgm:prSet presAssocID="{33C5DFF5-C91D-42EA-9B40-20DDFC0718E9}" presName="wedge1" presStyleLbl="node1" presStyleIdx="0" presStyleCnt="3"/>
      <dgm:spPr/>
      <dgm:t>
        <a:bodyPr/>
        <a:lstStyle/>
        <a:p>
          <a:endParaRPr lang="ru-RU"/>
        </a:p>
      </dgm:t>
    </dgm:pt>
    <dgm:pt modelId="{8686A411-68FA-442B-8B2B-C6E47D5F2EF8}" type="pres">
      <dgm:prSet presAssocID="{33C5DFF5-C91D-42EA-9B40-20DDFC0718E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EAD50-EDF6-4540-9704-CA50AA560358}" type="pres">
      <dgm:prSet presAssocID="{33C5DFF5-C91D-42EA-9B40-20DDFC0718E9}" presName="wedge2" presStyleLbl="node1" presStyleIdx="1" presStyleCnt="3"/>
      <dgm:spPr/>
      <dgm:t>
        <a:bodyPr/>
        <a:lstStyle/>
        <a:p>
          <a:endParaRPr lang="ru-RU"/>
        </a:p>
      </dgm:t>
    </dgm:pt>
    <dgm:pt modelId="{43782092-27A3-4331-85F6-81C9BB199804}" type="pres">
      <dgm:prSet presAssocID="{33C5DFF5-C91D-42EA-9B40-20DDFC0718E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14599-5158-47B3-9270-A1C66ADB9BD7}" type="pres">
      <dgm:prSet presAssocID="{33C5DFF5-C91D-42EA-9B40-20DDFC0718E9}" presName="wedge3" presStyleLbl="node1" presStyleIdx="2" presStyleCnt="3"/>
      <dgm:spPr/>
      <dgm:t>
        <a:bodyPr/>
        <a:lstStyle/>
        <a:p>
          <a:endParaRPr lang="ru-RU"/>
        </a:p>
      </dgm:t>
    </dgm:pt>
    <dgm:pt modelId="{ECEA6FDF-4791-4469-9453-7DF592CFBB5C}" type="pres">
      <dgm:prSet presAssocID="{33C5DFF5-C91D-42EA-9B40-20DDFC0718E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CC0AB-1DA0-4BF9-AEE3-276725E4D02D}" srcId="{33C5DFF5-C91D-42EA-9B40-20DDFC0718E9}" destId="{05D49C97-A648-4C0D-8BBC-A98753D43A78}" srcOrd="2" destOrd="0" parTransId="{FFAFAF83-33FF-4808-99A9-F097AA586910}" sibTransId="{BB5AF612-2F25-42FD-B20B-2410A2D9AFE1}"/>
    <dgm:cxn modelId="{4F76CEBC-3BA0-49BD-9C56-4DB5B86744BE}" type="presOf" srcId="{05D49C97-A648-4C0D-8BBC-A98753D43A78}" destId="{AA414599-5158-47B3-9270-A1C66ADB9BD7}" srcOrd="0" destOrd="0" presId="urn:microsoft.com/office/officeart/2005/8/layout/chart3"/>
    <dgm:cxn modelId="{216FCF72-11DF-41B6-9DFA-48F24950E5A9}" srcId="{33C5DFF5-C91D-42EA-9B40-20DDFC0718E9}" destId="{60555003-13ED-4AA8-A044-3997AED5A4EB}" srcOrd="1" destOrd="0" parTransId="{CE335CDD-6C54-4A94-ABF7-7BFC5A2E324A}" sibTransId="{19EAB8F3-404B-4107-AED7-5A1BB6E3062B}"/>
    <dgm:cxn modelId="{FC107AE4-178F-436E-98D4-DDE549635C7F}" type="presOf" srcId="{66A61221-CF3F-49EB-B06F-D5D883F759A2}" destId="{694885BD-CE3F-41B5-8B75-1265B0FFDFBC}" srcOrd="0" destOrd="0" presId="urn:microsoft.com/office/officeart/2005/8/layout/chart3"/>
    <dgm:cxn modelId="{7F1EAC30-DAB8-49AE-8501-FEC303AC235B}" type="presOf" srcId="{60555003-13ED-4AA8-A044-3997AED5A4EB}" destId="{514EAD50-EDF6-4540-9704-CA50AA560358}" srcOrd="0" destOrd="0" presId="urn:microsoft.com/office/officeart/2005/8/layout/chart3"/>
    <dgm:cxn modelId="{43706B3E-97F8-43AA-A8F7-31DA540AB869}" type="presOf" srcId="{05D49C97-A648-4C0D-8BBC-A98753D43A78}" destId="{ECEA6FDF-4791-4469-9453-7DF592CFBB5C}" srcOrd="1" destOrd="0" presId="urn:microsoft.com/office/officeart/2005/8/layout/chart3"/>
    <dgm:cxn modelId="{B7BA5B11-56C6-4D8C-9C3A-C38F88469632}" type="presOf" srcId="{33C5DFF5-C91D-42EA-9B40-20DDFC0718E9}" destId="{58384835-10E7-4476-B44A-3A0C33B6CF86}" srcOrd="0" destOrd="0" presId="urn:microsoft.com/office/officeart/2005/8/layout/chart3"/>
    <dgm:cxn modelId="{ED8009AF-54CB-42FE-8320-0297B4FF2120}" srcId="{33C5DFF5-C91D-42EA-9B40-20DDFC0718E9}" destId="{66A61221-CF3F-49EB-B06F-D5D883F759A2}" srcOrd="0" destOrd="0" parTransId="{B14C5E41-B222-4604-9A53-D9A95E0F4109}" sibTransId="{2C03A0B3-2176-4A29-93C4-83A32092CA4C}"/>
    <dgm:cxn modelId="{37029316-E581-48D3-B155-6FA87EDEA8B1}" type="presOf" srcId="{66A61221-CF3F-49EB-B06F-D5D883F759A2}" destId="{8686A411-68FA-442B-8B2B-C6E47D5F2EF8}" srcOrd="1" destOrd="0" presId="urn:microsoft.com/office/officeart/2005/8/layout/chart3"/>
    <dgm:cxn modelId="{420BA6F1-9E47-42B1-96DF-46E4C9BCDA80}" type="presOf" srcId="{60555003-13ED-4AA8-A044-3997AED5A4EB}" destId="{43782092-27A3-4331-85F6-81C9BB199804}" srcOrd="1" destOrd="0" presId="urn:microsoft.com/office/officeart/2005/8/layout/chart3"/>
    <dgm:cxn modelId="{AFAC7CD4-F7D9-4A1F-8B61-58A585EDC509}" type="presParOf" srcId="{58384835-10E7-4476-B44A-3A0C33B6CF86}" destId="{694885BD-CE3F-41B5-8B75-1265B0FFDFBC}" srcOrd="0" destOrd="0" presId="urn:microsoft.com/office/officeart/2005/8/layout/chart3"/>
    <dgm:cxn modelId="{68406208-379C-454D-B959-6F090FF258E4}" type="presParOf" srcId="{58384835-10E7-4476-B44A-3A0C33B6CF86}" destId="{8686A411-68FA-442B-8B2B-C6E47D5F2EF8}" srcOrd="1" destOrd="0" presId="urn:microsoft.com/office/officeart/2005/8/layout/chart3"/>
    <dgm:cxn modelId="{ED2E6379-CA05-4DEF-B8DF-9E2B0DCBADC7}" type="presParOf" srcId="{58384835-10E7-4476-B44A-3A0C33B6CF86}" destId="{514EAD50-EDF6-4540-9704-CA50AA560358}" srcOrd="2" destOrd="0" presId="urn:microsoft.com/office/officeart/2005/8/layout/chart3"/>
    <dgm:cxn modelId="{7267D32C-331D-41DF-BDF7-E1782D505A6B}" type="presParOf" srcId="{58384835-10E7-4476-B44A-3A0C33B6CF86}" destId="{43782092-27A3-4331-85F6-81C9BB199804}" srcOrd="3" destOrd="0" presId="urn:microsoft.com/office/officeart/2005/8/layout/chart3"/>
    <dgm:cxn modelId="{DDC3EAC7-1512-4D6B-BE03-5DE8FBD6BD87}" type="presParOf" srcId="{58384835-10E7-4476-B44A-3A0C33B6CF86}" destId="{AA414599-5158-47B3-9270-A1C66ADB9BD7}" srcOrd="4" destOrd="0" presId="urn:microsoft.com/office/officeart/2005/8/layout/chart3"/>
    <dgm:cxn modelId="{C0D9D52C-E8AB-4FF3-ABB2-859E4A257779}" type="presParOf" srcId="{58384835-10E7-4476-B44A-3A0C33B6CF86}" destId="{ECEA6FDF-4791-4469-9453-7DF592CFBB5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F7D996-8D38-4945-80E3-E058C454AC0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0CB2ED-A0BD-4E1A-AE67-A43E0FAE52DB}">
      <dgm:prSet phldrT="[Текст]" custT="1"/>
      <dgm:spPr/>
      <dgm:t>
        <a:bodyPr/>
        <a:lstStyle/>
        <a:p>
          <a:r>
            <a:rPr lang="ru-RU" sz="2000" b="1" dirty="0" smtClean="0"/>
            <a:t>Функции </a:t>
          </a:r>
          <a:r>
            <a:rPr lang="ru-RU" sz="2000" b="1" dirty="0" err="1" smtClean="0"/>
            <a:t>тематизации</a:t>
          </a:r>
          <a:r>
            <a:rPr lang="ru-RU" sz="2000" b="1" dirty="0" smtClean="0"/>
            <a:t> проекта</a:t>
          </a:r>
          <a:endParaRPr lang="ru-RU" sz="2000" b="1" dirty="0"/>
        </a:p>
      </dgm:t>
    </dgm:pt>
    <dgm:pt modelId="{6F968863-1809-452B-A0DD-F628FFD2BF05}" type="parTrans" cxnId="{3F3AEAAA-C9FA-46E4-9806-4A3FC97C91F7}">
      <dgm:prSet/>
      <dgm:spPr/>
      <dgm:t>
        <a:bodyPr/>
        <a:lstStyle/>
        <a:p>
          <a:endParaRPr lang="ru-RU" sz="2400"/>
        </a:p>
      </dgm:t>
    </dgm:pt>
    <dgm:pt modelId="{A7E7F0EF-6E1F-448E-8500-924424531CCD}" type="sibTrans" cxnId="{3F3AEAAA-C9FA-46E4-9806-4A3FC97C91F7}">
      <dgm:prSet/>
      <dgm:spPr/>
      <dgm:t>
        <a:bodyPr/>
        <a:lstStyle/>
        <a:p>
          <a:endParaRPr lang="ru-RU" sz="2400"/>
        </a:p>
      </dgm:t>
    </dgm:pt>
    <dgm:pt modelId="{D539E693-7155-4293-BB1E-21838B01AFDF}">
      <dgm:prSet phldrT="[Текст]" custT="1"/>
      <dgm:spPr/>
      <dgm:t>
        <a:bodyPr/>
        <a:lstStyle/>
        <a:p>
          <a:r>
            <a:rPr lang="ru-RU" sz="2000" dirty="0" smtClean="0"/>
            <a:t>Внешняя</a:t>
          </a:r>
          <a:endParaRPr lang="ru-RU" sz="2000" dirty="0"/>
        </a:p>
      </dgm:t>
    </dgm:pt>
    <dgm:pt modelId="{A01E06A7-858F-417D-9E5F-119B2F022AC9}" type="parTrans" cxnId="{CF2666F9-377F-4AFE-9668-D37C71D275BE}">
      <dgm:prSet/>
      <dgm:spPr/>
      <dgm:t>
        <a:bodyPr/>
        <a:lstStyle/>
        <a:p>
          <a:endParaRPr lang="ru-RU" sz="2400"/>
        </a:p>
      </dgm:t>
    </dgm:pt>
    <dgm:pt modelId="{E9A9B434-2425-4910-804D-10E11128B2F9}" type="sibTrans" cxnId="{CF2666F9-377F-4AFE-9668-D37C71D275BE}">
      <dgm:prSet/>
      <dgm:spPr/>
      <dgm:t>
        <a:bodyPr/>
        <a:lstStyle/>
        <a:p>
          <a:endParaRPr lang="ru-RU" sz="2400"/>
        </a:p>
      </dgm:t>
    </dgm:pt>
    <dgm:pt modelId="{68ED2B08-E085-4A3F-8E84-7D2893EDC14B}">
      <dgm:prSet phldrT="[Текст]" custT="1"/>
      <dgm:spPr/>
      <dgm:t>
        <a:bodyPr/>
        <a:lstStyle/>
        <a:p>
          <a:r>
            <a:rPr lang="ru-RU" sz="1800" dirty="0" smtClean="0"/>
            <a:t>позволяет четко определить, чему посвящен проект</a:t>
          </a:r>
          <a:endParaRPr lang="ru-RU" sz="1800" dirty="0"/>
        </a:p>
      </dgm:t>
    </dgm:pt>
    <dgm:pt modelId="{3A593419-8811-41BE-9364-C60F825ED147}" type="parTrans" cxnId="{CC97F9A9-DFD3-4EB6-8319-994465822304}">
      <dgm:prSet/>
      <dgm:spPr/>
      <dgm:t>
        <a:bodyPr/>
        <a:lstStyle/>
        <a:p>
          <a:endParaRPr lang="ru-RU" sz="2400"/>
        </a:p>
      </dgm:t>
    </dgm:pt>
    <dgm:pt modelId="{B6473578-B366-416E-A8A2-30A6E29C2234}" type="sibTrans" cxnId="{CC97F9A9-DFD3-4EB6-8319-994465822304}">
      <dgm:prSet/>
      <dgm:spPr/>
      <dgm:t>
        <a:bodyPr/>
        <a:lstStyle/>
        <a:p>
          <a:endParaRPr lang="ru-RU" sz="2400"/>
        </a:p>
      </dgm:t>
    </dgm:pt>
    <dgm:pt modelId="{C595D445-8BEA-419B-A06D-BBF02EF02AE3}">
      <dgm:prSet phldrT="[Текст]" custT="1"/>
      <dgm:spPr/>
      <dgm:t>
        <a:bodyPr/>
        <a:lstStyle/>
        <a:p>
          <a:r>
            <a:rPr lang="ru-RU" sz="1800" dirty="0" smtClean="0"/>
            <a:t>позволяет оценить вашу компетентность в вопросе</a:t>
          </a:r>
          <a:endParaRPr lang="ru-RU" sz="1800" dirty="0"/>
        </a:p>
      </dgm:t>
    </dgm:pt>
    <dgm:pt modelId="{99FF9DF2-7603-4BB6-A8E2-B2C906F09356}" type="parTrans" cxnId="{6AD05B7F-BE6A-4E64-BBED-0B56DFDAA5A2}">
      <dgm:prSet/>
      <dgm:spPr/>
      <dgm:t>
        <a:bodyPr/>
        <a:lstStyle/>
        <a:p>
          <a:endParaRPr lang="ru-RU" sz="2400"/>
        </a:p>
      </dgm:t>
    </dgm:pt>
    <dgm:pt modelId="{BB969522-36EF-4A0D-A0A2-251FB2451710}" type="sibTrans" cxnId="{6AD05B7F-BE6A-4E64-BBED-0B56DFDAA5A2}">
      <dgm:prSet/>
      <dgm:spPr/>
      <dgm:t>
        <a:bodyPr/>
        <a:lstStyle/>
        <a:p>
          <a:endParaRPr lang="ru-RU" sz="2400"/>
        </a:p>
      </dgm:t>
    </dgm:pt>
    <dgm:pt modelId="{A44893CD-E937-406E-9ACC-37F94C3A1EBF}">
      <dgm:prSet phldrT="[Текст]" custT="1"/>
      <dgm:spPr/>
      <dgm:t>
        <a:bodyPr/>
        <a:lstStyle/>
        <a:p>
          <a:r>
            <a:rPr lang="ru-RU" sz="2000" dirty="0" smtClean="0"/>
            <a:t>Внутренняя</a:t>
          </a:r>
          <a:endParaRPr lang="ru-RU" sz="2000" dirty="0"/>
        </a:p>
      </dgm:t>
    </dgm:pt>
    <dgm:pt modelId="{35333207-B55D-43A5-BA45-B29927013CF2}" type="parTrans" cxnId="{ED187292-9E26-45E6-867B-5A66D573A58E}">
      <dgm:prSet/>
      <dgm:spPr/>
      <dgm:t>
        <a:bodyPr/>
        <a:lstStyle/>
        <a:p>
          <a:endParaRPr lang="ru-RU" sz="2400"/>
        </a:p>
      </dgm:t>
    </dgm:pt>
    <dgm:pt modelId="{6E7D53F2-8189-4C38-BDAE-E98E7E4DAF7A}" type="sibTrans" cxnId="{ED187292-9E26-45E6-867B-5A66D573A58E}">
      <dgm:prSet/>
      <dgm:spPr/>
      <dgm:t>
        <a:bodyPr/>
        <a:lstStyle/>
        <a:p>
          <a:endParaRPr lang="ru-RU" sz="2400"/>
        </a:p>
      </dgm:t>
    </dgm:pt>
    <dgm:pt modelId="{F8973CD5-4B32-436E-BB9A-FD58ACD6F8B8}">
      <dgm:prSet phldrT="[Текст]" custT="1"/>
      <dgm:spPr/>
      <dgm:t>
        <a:bodyPr/>
        <a:lstStyle/>
        <a:p>
          <a:r>
            <a:rPr lang="ru-RU" sz="1700" dirty="0" smtClean="0"/>
            <a:t>Позволяет отслеживать изменения в понимании проблемы и результата</a:t>
          </a:r>
          <a:endParaRPr lang="ru-RU" sz="1700" dirty="0"/>
        </a:p>
      </dgm:t>
    </dgm:pt>
    <dgm:pt modelId="{A66AEC06-2E5E-483F-9070-66CC2E814BFD}" type="parTrans" cxnId="{5E894719-7510-4158-89FD-CCBB4E086746}">
      <dgm:prSet/>
      <dgm:spPr/>
      <dgm:t>
        <a:bodyPr/>
        <a:lstStyle/>
        <a:p>
          <a:endParaRPr lang="ru-RU" sz="2400"/>
        </a:p>
      </dgm:t>
    </dgm:pt>
    <dgm:pt modelId="{F304B07A-D13B-4E6C-A941-3AA13FF8C2BC}" type="sibTrans" cxnId="{5E894719-7510-4158-89FD-CCBB4E086746}">
      <dgm:prSet/>
      <dgm:spPr/>
      <dgm:t>
        <a:bodyPr/>
        <a:lstStyle/>
        <a:p>
          <a:endParaRPr lang="ru-RU" sz="2400"/>
        </a:p>
      </dgm:t>
    </dgm:pt>
    <dgm:pt modelId="{C8980917-F26B-4CD7-8BAC-0A06B82D770E}" type="pres">
      <dgm:prSet presAssocID="{5CF7D996-8D38-4945-80E3-E058C454AC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E12B02-7483-4572-8DE0-778004504CCE}" type="pres">
      <dgm:prSet presAssocID="{1B0CB2ED-A0BD-4E1A-AE67-A43E0FAE52DB}" presName="hierRoot1" presStyleCnt="0"/>
      <dgm:spPr/>
    </dgm:pt>
    <dgm:pt modelId="{B93CB486-5174-48D8-9E4F-E9D88D87F7B8}" type="pres">
      <dgm:prSet presAssocID="{1B0CB2ED-A0BD-4E1A-AE67-A43E0FAE52DB}" presName="composite" presStyleCnt="0"/>
      <dgm:spPr/>
    </dgm:pt>
    <dgm:pt modelId="{20EECF31-CB1D-4A51-857F-531A4D7A1272}" type="pres">
      <dgm:prSet presAssocID="{1B0CB2ED-A0BD-4E1A-AE67-A43E0FAE52DB}" presName="background" presStyleLbl="node0" presStyleIdx="0" presStyleCnt="1"/>
      <dgm:spPr/>
    </dgm:pt>
    <dgm:pt modelId="{03019FCE-F184-4C85-B449-8546B2D3EC9A}" type="pres">
      <dgm:prSet presAssocID="{1B0CB2ED-A0BD-4E1A-AE67-A43E0FAE52D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1D6F93-DDF2-4A9D-AA39-B289C206A8A9}" type="pres">
      <dgm:prSet presAssocID="{1B0CB2ED-A0BD-4E1A-AE67-A43E0FAE52DB}" presName="hierChild2" presStyleCnt="0"/>
      <dgm:spPr/>
    </dgm:pt>
    <dgm:pt modelId="{933FE448-0F50-4CF4-B719-676231A15DF2}" type="pres">
      <dgm:prSet presAssocID="{A01E06A7-858F-417D-9E5F-119B2F022AC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FAAC9AE-5898-496E-82A2-ABE22AF9EC16}" type="pres">
      <dgm:prSet presAssocID="{D539E693-7155-4293-BB1E-21838B01AFDF}" presName="hierRoot2" presStyleCnt="0"/>
      <dgm:spPr/>
    </dgm:pt>
    <dgm:pt modelId="{71D8C1C3-07D4-4414-8108-62B55973095F}" type="pres">
      <dgm:prSet presAssocID="{D539E693-7155-4293-BB1E-21838B01AFDF}" presName="composite2" presStyleCnt="0"/>
      <dgm:spPr/>
    </dgm:pt>
    <dgm:pt modelId="{EDA0FD51-4323-41F9-B3BD-3C72D3B86000}" type="pres">
      <dgm:prSet presAssocID="{D539E693-7155-4293-BB1E-21838B01AFDF}" presName="background2" presStyleLbl="node2" presStyleIdx="0" presStyleCnt="2"/>
      <dgm:spPr/>
    </dgm:pt>
    <dgm:pt modelId="{8C096E8F-6C46-46AA-9790-765437A0F4C5}" type="pres">
      <dgm:prSet presAssocID="{D539E693-7155-4293-BB1E-21838B01AFD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9FFB6-174A-48C0-AA3D-C035111013B5}" type="pres">
      <dgm:prSet presAssocID="{D539E693-7155-4293-BB1E-21838B01AFDF}" presName="hierChild3" presStyleCnt="0"/>
      <dgm:spPr/>
    </dgm:pt>
    <dgm:pt modelId="{E2C6B568-B4E2-44BE-8576-82BA43FC5B25}" type="pres">
      <dgm:prSet presAssocID="{3A593419-8811-41BE-9364-C60F825ED14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221925A-E516-420D-A4CE-51F5820563F5}" type="pres">
      <dgm:prSet presAssocID="{68ED2B08-E085-4A3F-8E84-7D2893EDC14B}" presName="hierRoot3" presStyleCnt="0"/>
      <dgm:spPr/>
    </dgm:pt>
    <dgm:pt modelId="{A0473021-86F9-4B26-9CED-369F39492FED}" type="pres">
      <dgm:prSet presAssocID="{68ED2B08-E085-4A3F-8E84-7D2893EDC14B}" presName="composite3" presStyleCnt="0"/>
      <dgm:spPr/>
    </dgm:pt>
    <dgm:pt modelId="{B52C4B47-9ACE-4444-AC58-E33D13961BE8}" type="pres">
      <dgm:prSet presAssocID="{68ED2B08-E085-4A3F-8E84-7D2893EDC14B}" presName="background3" presStyleLbl="node3" presStyleIdx="0" presStyleCnt="3"/>
      <dgm:spPr/>
    </dgm:pt>
    <dgm:pt modelId="{B63F93D4-784D-48AA-9BDF-6D44F7F65778}" type="pres">
      <dgm:prSet presAssocID="{68ED2B08-E085-4A3F-8E84-7D2893EDC14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40B86-8F72-4BBF-AAE7-F2DFE1A57224}" type="pres">
      <dgm:prSet presAssocID="{68ED2B08-E085-4A3F-8E84-7D2893EDC14B}" presName="hierChild4" presStyleCnt="0"/>
      <dgm:spPr/>
    </dgm:pt>
    <dgm:pt modelId="{D22D9800-91E4-4D55-9DD3-8CEA95DAF952}" type="pres">
      <dgm:prSet presAssocID="{99FF9DF2-7603-4BB6-A8E2-B2C906F0935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BC3B0B0-37DF-42FB-BEAC-A2F02636980E}" type="pres">
      <dgm:prSet presAssocID="{C595D445-8BEA-419B-A06D-BBF02EF02AE3}" presName="hierRoot3" presStyleCnt="0"/>
      <dgm:spPr/>
    </dgm:pt>
    <dgm:pt modelId="{F89CD015-D658-4D72-B413-0D949E17F328}" type="pres">
      <dgm:prSet presAssocID="{C595D445-8BEA-419B-A06D-BBF02EF02AE3}" presName="composite3" presStyleCnt="0"/>
      <dgm:spPr/>
    </dgm:pt>
    <dgm:pt modelId="{33A88030-3779-4F87-A84D-BCB5908034BC}" type="pres">
      <dgm:prSet presAssocID="{C595D445-8BEA-419B-A06D-BBF02EF02AE3}" presName="background3" presStyleLbl="node3" presStyleIdx="1" presStyleCnt="3"/>
      <dgm:spPr/>
    </dgm:pt>
    <dgm:pt modelId="{C616639F-9242-4574-AE88-F344071E303C}" type="pres">
      <dgm:prSet presAssocID="{C595D445-8BEA-419B-A06D-BBF02EF02AE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FE5521-D5DE-483E-B51A-65DE360EB66D}" type="pres">
      <dgm:prSet presAssocID="{C595D445-8BEA-419B-A06D-BBF02EF02AE3}" presName="hierChild4" presStyleCnt="0"/>
      <dgm:spPr/>
    </dgm:pt>
    <dgm:pt modelId="{607495BF-714A-4452-910B-6B51BE0CF679}" type="pres">
      <dgm:prSet presAssocID="{35333207-B55D-43A5-BA45-B29927013CF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AE0BFE2-C7C2-4EB6-AA68-9C47F208FF6D}" type="pres">
      <dgm:prSet presAssocID="{A44893CD-E937-406E-9ACC-37F94C3A1EBF}" presName="hierRoot2" presStyleCnt="0"/>
      <dgm:spPr/>
    </dgm:pt>
    <dgm:pt modelId="{AAF5A4AB-4CCD-4566-9B7F-F160FEE6F4A8}" type="pres">
      <dgm:prSet presAssocID="{A44893CD-E937-406E-9ACC-37F94C3A1EBF}" presName="composite2" presStyleCnt="0"/>
      <dgm:spPr/>
    </dgm:pt>
    <dgm:pt modelId="{885D61C9-30C1-46CE-92EB-22EFD8C94D32}" type="pres">
      <dgm:prSet presAssocID="{A44893CD-E937-406E-9ACC-37F94C3A1EBF}" presName="background2" presStyleLbl="node2" presStyleIdx="1" presStyleCnt="2"/>
      <dgm:spPr/>
    </dgm:pt>
    <dgm:pt modelId="{1D778C3A-FF5C-4E06-B9E3-338FD2674A78}" type="pres">
      <dgm:prSet presAssocID="{A44893CD-E937-406E-9ACC-37F94C3A1EB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CD8D1-DE07-4097-B2EA-BEE6C8F534D5}" type="pres">
      <dgm:prSet presAssocID="{A44893CD-E937-406E-9ACC-37F94C3A1EBF}" presName="hierChild3" presStyleCnt="0"/>
      <dgm:spPr/>
    </dgm:pt>
    <dgm:pt modelId="{1E5EE842-D5CF-44AE-8647-52522FE14BAD}" type="pres">
      <dgm:prSet presAssocID="{A66AEC06-2E5E-483F-9070-66CC2E814BF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AAD5CC1-433F-4522-86E1-1551E641A7B1}" type="pres">
      <dgm:prSet presAssocID="{F8973CD5-4B32-436E-BB9A-FD58ACD6F8B8}" presName="hierRoot3" presStyleCnt="0"/>
      <dgm:spPr/>
    </dgm:pt>
    <dgm:pt modelId="{EFFE540B-C51C-473F-91CB-C551BA271BB8}" type="pres">
      <dgm:prSet presAssocID="{F8973CD5-4B32-436E-BB9A-FD58ACD6F8B8}" presName="composite3" presStyleCnt="0"/>
      <dgm:spPr/>
    </dgm:pt>
    <dgm:pt modelId="{2A686E51-81A1-4A49-92E6-44F181299DE3}" type="pres">
      <dgm:prSet presAssocID="{F8973CD5-4B32-436E-BB9A-FD58ACD6F8B8}" presName="background3" presStyleLbl="node3" presStyleIdx="2" presStyleCnt="3"/>
      <dgm:spPr/>
    </dgm:pt>
    <dgm:pt modelId="{2F69C278-2943-4099-80C8-D9CB28F9C677}" type="pres">
      <dgm:prSet presAssocID="{F8973CD5-4B32-436E-BB9A-FD58ACD6F8B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8C6ACD-4141-4FD3-9911-ADDC8730CC0E}" type="pres">
      <dgm:prSet presAssocID="{F8973CD5-4B32-436E-BB9A-FD58ACD6F8B8}" presName="hierChild4" presStyleCnt="0"/>
      <dgm:spPr/>
    </dgm:pt>
  </dgm:ptLst>
  <dgm:cxnLst>
    <dgm:cxn modelId="{FB772450-3190-459D-B061-B5E30143D7CC}" type="presOf" srcId="{A01E06A7-858F-417D-9E5F-119B2F022AC9}" destId="{933FE448-0F50-4CF4-B719-676231A15DF2}" srcOrd="0" destOrd="0" presId="urn:microsoft.com/office/officeart/2005/8/layout/hierarchy1"/>
    <dgm:cxn modelId="{CF0D88D5-B9E2-41DB-93D0-3B55529605BF}" type="presOf" srcId="{99FF9DF2-7603-4BB6-A8E2-B2C906F09356}" destId="{D22D9800-91E4-4D55-9DD3-8CEA95DAF952}" srcOrd="0" destOrd="0" presId="urn:microsoft.com/office/officeart/2005/8/layout/hierarchy1"/>
    <dgm:cxn modelId="{3F3AEAAA-C9FA-46E4-9806-4A3FC97C91F7}" srcId="{5CF7D996-8D38-4945-80E3-E058C454AC06}" destId="{1B0CB2ED-A0BD-4E1A-AE67-A43E0FAE52DB}" srcOrd="0" destOrd="0" parTransId="{6F968863-1809-452B-A0DD-F628FFD2BF05}" sibTransId="{A7E7F0EF-6E1F-448E-8500-924424531CCD}"/>
    <dgm:cxn modelId="{95E5F822-226B-461F-ACD1-C349B5114ADF}" type="presOf" srcId="{1B0CB2ED-A0BD-4E1A-AE67-A43E0FAE52DB}" destId="{03019FCE-F184-4C85-B449-8546B2D3EC9A}" srcOrd="0" destOrd="0" presId="urn:microsoft.com/office/officeart/2005/8/layout/hierarchy1"/>
    <dgm:cxn modelId="{5ED26560-80BE-4080-970D-223127596686}" type="presOf" srcId="{5CF7D996-8D38-4945-80E3-E058C454AC06}" destId="{C8980917-F26B-4CD7-8BAC-0A06B82D770E}" srcOrd="0" destOrd="0" presId="urn:microsoft.com/office/officeart/2005/8/layout/hierarchy1"/>
    <dgm:cxn modelId="{CC97F9A9-DFD3-4EB6-8319-994465822304}" srcId="{D539E693-7155-4293-BB1E-21838B01AFDF}" destId="{68ED2B08-E085-4A3F-8E84-7D2893EDC14B}" srcOrd="0" destOrd="0" parTransId="{3A593419-8811-41BE-9364-C60F825ED147}" sibTransId="{B6473578-B366-416E-A8A2-30A6E29C2234}"/>
    <dgm:cxn modelId="{6AD05B7F-BE6A-4E64-BBED-0B56DFDAA5A2}" srcId="{D539E693-7155-4293-BB1E-21838B01AFDF}" destId="{C595D445-8BEA-419B-A06D-BBF02EF02AE3}" srcOrd="1" destOrd="0" parTransId="{99FF9DF2-7603-4BB6-A8E2-B2C906F09356}" sibTransId="{BB969522-36EF-4A0D-A0A2-251FB2451710}"/>
    <dgm:cxn modelId="{386FB24A-A469-45C6-AF88-DEA40A82EDBC}" type="presOf" srcId="{C595D445-8BEA-419B-A06D-BBF02EF02AE3}" destId="{C616639F-9242-4574-AE88-F344071E303C}" srcOrd="0" destOrd="0" presId="urn:microsoft.com/office/officeart/2005/8/layout/hierarchy1"/>
    <dgm:cxn modelId="{05855552-7064-4F20-9958-889B673D579B}" type="presOf" srcId="{A44893CD-E937-406E-9ACC-37F94C3A1EBF}" destId="{1D778C3A-FF5C-4E06-B9E3-338FD2674A78}" srcOrd="0" destOrd="0" presId="urn:microsoft.com/office/officeart/2005/8/layout/hierarchy1"/>
    <dgm:cxn modelId="{E398F85C-5C36-4C9C-AD06-4F16CD4D54A7}" type="presOf" srcId="{A66AEC06-2E5E-483F-9070-66CC2E814BFD}" destId="{1E5EE842-D5CF-44AE-8647-52522FE14BAD}" srcOrd="0" destOrd="0" presId="urn:microsoft.com/office/officeart/2005/8/layout/hierarchy1"/>
    <dgm:cxn modelId="{C06D37BD-171A-4263-B4D1-D026DBB17F9F}" type="presOf" srcId="{F8973CD5-4B32-436E-BB9A-FD58ACD6F8B8}" destId="{2F69C278-2943-4099-80C8-D9CB28F9C677}" srcOrd="0" destOrd="0" presId="urn:microsoft.com/office/officeart/2005/8/layout/hierarchy1"/>
    <dgm:cxn modelId="{DBEFACA8-86D7-42DF-B35E-6366D7B1119D}" type="presOf" srcId="{35333207-B55D-43A5-BA45-B29927013CF2}" destId="{607495BF-714A-4452-910B-6B51BE0CF679}" srcOrd="0" destOrd="0" presId="urn:microsoft.com/office/officeart/2005/8/layout/hierarchy1"/>
    <dgm:cxn modelId="{DB2B6B54-F4D1-4069-914E-73A8974D8BF5}" type="presOf" srcId="{3A593419-8811-41BE-9364-C60F825ED147}" destId="{E2C6B568-B4E2-44BE-8576-82BA43FC5B25}" srcOrd="0" destOrd="0" presId="urn:microsoft.com/office/officeart/2005/8/layout/hierarchy1"/>
    <dgm:cxn modelId="{ED187292-9E26-45E6-867B-5A66D573A58E}" srcId="{1B0CB2ED-A0BD-4E1A-AE67-A43E0FAE52DB}" destId="{A44893CD-E937-406E-9ACC-37F94C3A1EBF}" srcOrd="1" destOrd="0" parTransId="{35333207-B55D-43A5-BA45-B29927013CF2}" sibTransId="{6E7D53F2-8189-4C38-BDAE-E98E7E4DAF7A}"/>
    <dgm:cxn modelId="{4C01BF91-4F06-49FD-A06E-0B3BAF77857A}" type="presOf" srcId="{D539E693-7155-4293-BB1E-21838B01AFDF}" destId="{8C096E8F-6C46-46AA-9790-765437A0F4C5}" srcOrd="0" destOrd="0" presId="urn:microsoft.com/office/officeart/2005/8/layout/hierarchy1"/>
    <dgm:cxn modelId="{5E894719-7510-4158-89FD-CCBB4E086746}" srcId="{A44893CD-E937-406E-9ACC-37F94C3A1EBF}" destId="{F8973CD5-4B32-436E-BB9A-FD58ACD6F8B8}" srcOrd="0" destOrd="0" parTransId="{A66AEC06-2E5E-483F-9070-66CC2E814BFD}" sibTransId="{F304B07A-D13B-4E6C-A941-3AA13FF8C2BC}"/>
    <dgm:cxn modelId="{6D1F3A68-35F0-4727-A805-4215BD1AD960}" type="presOf" srcId="{68ED2B08-E085-4A3F-8E84-7D2893EDC14B}" destId="{B63F93D4-784D-48AA-9BDF-6D44F7F65778}" srcOrd="0" destOrd="0" presId="urn:microsoft.com/office/officeart/2005/8/layout/hierarchy1"/>
    <dgm:cxn modelId="{CF2666F9-377F-4AFE-9668-D37C71D275BE}" srcId="{1B0CB2ED-A0BD-4E1A-AE67-A43E0FAE52DB}" destId="{D539E693-7155-4293-BB1E-21838B01AFDF}" srcOrd="0" destOrd="0" parTransId="{A01E06A7-858F-417D-9E5F-119B2F022AC9}" sibTransId="{E9A9B434-2425-4910-804D-10E11128B2F9}"/>
    <dgm:cxn modelId="{F2EE93BB-6ED6-4DF3-B4BE-32FE07EC921A}" type="presParOf" srcId="{C8980917-F26B-4CD7-8BAC-0A06B82D770E}" destId="{F2E12B02-7483-4572-8DE0-778004504CCE}" srcOrd="0" destOrd="0" presId="urn:microsoft.com/office/officeart/2005/8/layout/hierarchy1"/>
    <dgm:cxn modelId="{8EE7D3A6-90F7-4EBD-869A-E3909504E26A}" type="presParOf" srcId="{F2E12B02-7483-4572-8DE0-778004504CCE}" destId="{B93CB486-5174-48D8-9E4F-E9D88D87F7B8}" srcOrd="0" destOrd="0" presId="urn:microsoft.com/office/officeart/2005/8/layout/hierarchy1"/>
    <dgm:cxn modelId="{F3F05C21-A117-4CB6-A177-1A0F6AA86770}" type="presParOf" srcId="{B93CB486-5174-48D8-9E4F-E9D88D87F7B8}" destId="{20EECF31-CB1D-4A51-857F-531A4D7A1272}" srcOrd="0" destOrd="0" presId="urn:microsoft.com/office/officeart/2005/8/layout/hierarchy1"/>
    <dgm:cxn modelId="{74A1D2B4-5A9B-4865-AA26-0A4A7FE039D3}" type="presParOf" srcId="{B93CB486-5174-48D8-9E4F-E9D88D87F7B8}" destId="{03019FCE-F184-4C85-B449-8546B2D3EC9A}" srcOrd="1" destOrd="0" presId="urn:microsoft.com/office/officeart/2005/8/layout/hierarchy1"/>
    <dgm:cxn modelId="{FFA9142D-9499-451F-A890-1E9D2021632A}" type="presParOf" srcId="{F2E12B02-7483-4572-8DE0-778004504CCE}" destId="{061D6F93-DDF2-4A9D-AA39-B289C206A8A9}" srcOrd="1" destOrd="0" presId="urn:microsoft.com/office/officeart/2005/8/layout/hierarchy1"/>
    <dgm:cxn modelId="{958DFB91-8941-46C4-A124-49CB0F1149F8}" type="presParOf" srcId="{061D6F93-DDF2-4A9D-AA39-B289C206A8A9}" destId="{933FE448-0F50-4CF4-B719-676231A15DF2}" srcOrd="0" destOrd="0" presId="urn:microsoft.com/office/officeart/2005/8/layout/hierarchy1"/>
    <dgm:cxn modelId="{F48DCB6B-943F-47DD-89D6-B29E0B4CE42F}" type="presParOf" srcId="{061D6F93-DDF2-4A9D-AA39-B289C206A8A9}" destId="{FFAAC9AE-5898-496E-82A2-ABE22AF9EC16}" srcOrd="1" destOrd="0" presId="urn:microsoft.com/office/officeart/2005/8/layout/hierarchy1"/>
    <dgm:cxn modelId="{CDA092ED-D82D-4B97-929F-FF10DB29FE8A}" type="presParOf" srcId="{FFAAC9AE-5898-496E-82A2-ABE22AF9EC16}" destId="{71D8C1C3-07D4-4414-8108-62B55973095F}" srcOrd="0" destOrd="0" presId="urn:microsoft.com/office/officeart/2005/8/layout/hierarchy1"/>
    <dgm:cxn modelId="{29C599FD-AA8D-484B-8241-5D2910964C3E}" type="presParOf" srcId="{71D8C1C3-07D4-4414-8108-62B55973095F}" destId="{EDA0FD51-4323-41F9-B3BD-3C72D3B86000}" srcOrd="0" destOrd="0" presId="urn:microsoft.com/office/officeart/2005/8/layout/hierarchy1"/>
    <dgm:cxn modelId="{1CF398FB-1977-44A6-9B95-07B5BFC3C5DF}" type="presParOf" srcId="{71D8C1C3-07D4-4414-8108-62B55973095F}" destId="{8C096E8F-6C46-46AA-9790-765437A0F4C5}" srcOrd="1" destOrd="0" presId="urn:microsoft.com/office/officeart/2005/8/layout/hierarchy1"/>
    <dgm:cxn modelId="{7BCE7E69-046B-420D-A667-0DCDDEDBFC99}" type="presParOf" srcId="{FFAAC9AE-5898-496E-82A2-ABE22AF9EC16}" destId="{41A9FFB6-174A-48C0-AA3D-C035111013B5}" srcOrd="1" destOrd="0" presId="urn:microsoft.com/office/officeart/2005/8/layout/hierarchy1"/>
    <dgm:cxn modelId="{6B243CD5-2909-4671-8F8F-277831427CC2}" type="presParOf" srcId="{41A9FFB6-174A-48C0-AA3D-C035111013B5}" destId="{E2C6B568-B4E2-44BE-8576-82BA43FC5B25}" srcOrd="0" destOrd="0" presId="urn:microsoft.com/office/officeart/2005/8/layout/hierarchy1"/>
    <dgm:cxn modelId="{8D5EB293-3500-4901-8E34-46E4D7F11E83}" type="presParOf" srcId="{41A9FFB6-174A-48C0-AA3D-C035111013B5}" destId="{6221925A-E516-420D-A4CE-51F5820563F5}" srcOrd="1" destOrd="0" presId="urn:microsoft.com/office/officeart/2005/8/layout/hierarchy1"/>
    <dgm:cxn modelId="{27A3877D-A77E-434F-B811-93E32B81053F}" type="presParOf" srcId="{6221925A-E516-420D-A4CE-51F5820563F5}" destId="{A0473021-86F9-4B26-9CED-369F39492FED}" srcOrd="0" destOrd="0" presId="urn:microsoft.com/office/officeart/2005/8/layout/hierarchy1"/>
    <dgm:cxn modelId="{1A52FDA7-D83C-40FA-85E9-8187708D0CCD}" type="presParOf" srcId="{A0473021-86F9-4B26-9CED-369F39492FED}" destId="{B52C4B47-9ACE-4444-AC58-E33D13961BE8}" srcOrd="0" destOrd="0" presId="urn:microsoft.com/office/officeart/2005/8/layout/hierarchy1"/>
    <dgm:cxn modelId="{D7D78396-8E78-4389-801C-3154E91D3DBC}" type="presParOf" srcId="{A0473021-86F9-4B26-9CED-369F39492FED}" destId="{B63F93D4-784D-48AA-9BDF-6D44F7F65778}" srcOrd="1" destOrd="0" presId="urn:microsoft.com/office/officeart/2005/8/layout/hierarchy1"/>
    <dgm:cxn modelId="{4293A848-94A6-4D16-AB5E-F3D435499C3D}" type="presParOf" srcId="{6221925A-E516-420D-A4CE-51F5820563F5}" destId="{57040B86-8F72-4BBF-AAE7-F2DFE1A57224}" srcOrd="1" destOrd="0" presId="urn:microsoft.com/office/officeart/2005/8/layout/hierarchy1"/>
    <dgm:cxn modelId="{7A2BD858-AF7A-498E-9D36-5D3A6BE30D5E}" type="presParOf" srcId="{41A9FFB6-174A-48C0-AA3D-C035111013B5}" destId="{D22D9800-91E4-4D55-9DD3-8CEA95DAF952}" srcOrd="2" destOrd="0" presId="urn:microsoft.com/office/officeart/2005/8/layout/hierarchy1"/>
    <dgm:cxn modelId="{50B03F81-3AB0-4B94-8AFA-337EC965DC0D}" type="presParOf" srcId="{41A9FFB6-174A-48C0-AA3D-C035111013B5}" destId="{3BC3B0B0-37DF-42FB-BEAC-A2F02636980E}" srcOrd="3" destOrd="0" presId="urn:microsoft.com/office/officeart/2005/8/layout/hierarchy1"/>
    <dgm:cxn modelId="{E4D47495-250B-4D44-8170-50D556AD64BF}" type="presParOf" srcId="{3BC3B0B0-37DF-42FB-BEAC-A2F02636980E}" destId="{F89CD015-D658-4D72-B413-0D949E17F328}" srcOrd="0" destOrd="0" presId="urn:microsoft.com/office/officeart/2005/8/layout/hierarchy1"/>
    <dgm:cxn modelId="{8A21D87B-00F1-485B-8DC3-DB852790D79B}" type="presParOf" srcId="{F89CD015-D658-4D72-B413-0D949E17F328}" destId="{33A88030-3779-4F87-A84D-BCB5908034BC}" srcOrd="0" destOrd="0" presId="urn:microsoft.com/office/officeart/2005/8/layout/hierarchy1"/>
    <dgm:cxn modelId="{C31ABB0B-48F7-42F6-B1FD-D380DE3A5169}" type="presParOf" srcId="{F89CD015-D658-4D72-B413-0D949E17F328}" destId="{C616639F-9242-4574-AE88-F344071E303C}" srcOrd="1" destOrd="0" presId="urn:microsoft.com/office/officeart/2005/8/layout/hierarchy1"/>
    <dgm:cxn modelId="{1EC80365-7436-4D6E-AB6D-7BC84400EC5A}" type="presParOf" srcId="{3BC3B0B0-37DF-42FB-BEAC-A2F02636980E}" destId="{31FE5521-D5DE-483E-B51A-65DE360EB66D}" srcOrd="1" destOrd="0" presId="urn:microsoft.com/office/officeart/2005/8/layout/hierarchy1"/>
    <dgm:cxn modelId="{1D89F04A-C0C2-4B01-B042-371600800C85}" type="presParOf" srcId="{061D6F93-DDF2-4A9D-AA39-B289C206A8A9}" destId="{607495BF-714A-4452-910B-6B51BE0CF679}" srcOrd="2" destOrd="0" presId="urn:microsoft.com/office/officeart/2005/8/layout/hierarchy1"/>
    <dgm:cxn modelId="{39E0CD9B-ED4B-47DC-95D5-E2E94B81DB23}" type="presParOf" srcId="{061D6F93-DDF2-4A9D-AA39-B289C206A8A9}" destId="{3AE0BFE2-C7C2-4EB6-AA68-9C47F208FF6D}" srcOrd="3" destOrd="0" presId="urn:microsoft.com/office/officeart/2005/8/layout/hierarchy1"/>
    <dgm:cxn modelId="{08827310-E771-4AE4-ADF3-D7F6CA500B0E}" type="presParOf" srcId="{3AE0BFE2-C7C2-4EB6-AA68-9C47F208FF6D}" destId="{AAF5A4AB-4CCD-4566-9B7F-F160FEE6F4A8}" srcOrd="0" destOrd="0" presId="urn:microsoft.com/office/officeart/2005/8/layout/hierarchy1"/>
    <dgm:cxn modelId="{2E9266CA-9137-453A-9975-8B10F58AB329}" type="presParOf" srcId="{AAF5A4AB-4CCD-4566-9B7F-F160FEE6F4A8}" destId="{885D61C9-30C1-46CE-92EB-22EFD8C94D32}" srcOrd="0" destOrd="0" presId="urn:microsoft.com/office/officeart/2005/8/layout/hierarchy1"/>
    <dgm:cxn modelId="{329BDFD0-E7C2-435C-8CA9-3D393C38E1D7}" type="presParOf" srcId="{AAF5A4AB-4CCD-4566-9B7F-F160FEE6F4A8}" destId="{1D778C3A-FF5C-4E06-B9E3-338FD2674A78}" srcOrd="1" destOrd="0" presId="urn:microsoft.com/office/officeart/2005/8/layout/hierarchy1"/>
    <dgm:cxn modelId="{97B710D3-6960-4218-9F21-BB9E3B635836}" type="presParOf" srcId="{3AE0BFE2-C7C2-4EB6-AA68-9C47F208FF6D}" destId="{EEECD8D1-DE07-4097-B2EA-BEE6C8F534D5}" srcOrd="1" destOrd="0" presId="urn:microsoft.com/office/officeart/2005/8/layout/hierarchy1"/>
    <dgm:cxn modelId="{ACF41439-6557-498B-BE4E-B177320A23F0}" type="presParOf" srcId="{EEECD8D1-DE07-4097-B2EA-BEE6C8F534D5}" destId="{1E5EE842-D5CF-44AE-8647-52522FE14BAD}" srcOrd="0" destOrd="0" presId="urn:microsoft.com/office/officeart/2005/8/layout/hierarchy1"/>
    <dgm:cxn modelId="{CC4978BA-7AFC-42FA-AC59-C1E0BA014016}" type="presParOf" srcId="{EEECD8D1-DE07-4097-B2EA-BEE6C8F534D5}" destId="{9AAD5CC1-433F-4522-86E1-1551E641A7B1}" srcOrd="1" destOrd="0" presId="urn:microsoft.com/office/officeart/2005/8/layout/hierarchy1"/>
    <dgm:cxn modelId="{0741EE51-7F29-4775-AE44-6DE73A61B99F}" type="presParOf" srcId="{9AAD5CC1-433F-4522-86E1-1551E641A7B1}" destId="{EFFE540B-C51C-473F-91CB-C551BA271BB8}" srcOrd="0" destOrd="0" presId="urn:microsoft.com/office/officeart/2005/8/layout/hierarchy1"/>
    <dgm:cxn modelId="{BECCF6DD-1B07-42A4-A55F-ECDF469CCEE1}" type="presParOf" srcId="{EFFE540B-C51C-473F-91CB-C551BA271BB8}" destId="{2A686E51-81A1-4A49-92E6-44F181299DE3}" srcOrd="0" destOrd="0" presId="urn:microsoft.com/office/officeart/2005/8/layout/hierarchy1"/>
    <dgm:cxn modelId="{1EAB27AE-B337-439C-B241-409D17269DB6}" type="presParOf" srcId="{EFFE540B-C51C-473F-91CB-C551BA271BB8}" destId="{2F69C278-2943-4099-80C8-D9CB28F9C677}" srcOrd="1" destOrd="0" presId="urn:microsoft.com/office/officeart/2005/8/layout/hierarchy1"/>
    <dgm:cxn modelId="{CC77D6D7-8EFE-47C4-A01B-FCBD594DE702}" type="presParOf" srcId="{9AAD5CC1-433F-4522-86E1-1551E641A7B1}" destId="{1F8C6ACD-4141-4FD3-9911-ADDC8730CC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1ACA07-5C33-49A2-87E1-4242CD6615D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AF6B15-73F3-4CC6-A483-E5B97DD52C66}">
      <dgm:prSet phldrT="[Текст]" custT="1"/>
      <dgm:spPr/>
      <dgm:t>
        <a:bodyPr/>
        <a:lstStyle/>
        <a:p>
          <a:r>
            <a:rPr lang="ru-RU" sz="2000" b="1" dirty="0" smtClean="0"/>
            <a:t>Применение критериев </a:t>
          </a:r>
          <a:r>
            <a:rPr lang="en-US" sz="2000" b="1" dirty="0" smtClean="0"/>
            <a:t>SMART</a:t>
          </a:r>
          <a:endParaRPr lang="ru-RU" sz="2000" b="1" dirty="0"/>
        </a:p>
      </dgm:t>
    </dgm:pt>
    <dgm:pt modelId="{0C1C8035-90E0-46F2-AF16-55E3FCCAF853}" type="parTrans" cxnId="{4253544D-1FE7-4ABB-BC60-459E040C497C}">
      <dgm:prSet/>
      <dgm:spPr/>
      <dgm:t>
        <a:bodyPr/>
        <a:lstStyle/>
        <a:p>
          <a:endParaRPr lang="ru-RU"/>
        </a:p>
      </dgm:t>
    </dgm:pt>
    <dgm:pt modelId="{B0D0C246-F213-42A5-96DC-064FC1C70F52}" type="sibTrans" cxnId="{4253544D-1FE7-4ABB-BC60-459E040C497C}">
      <dgm:prSet/>
      <dgm:spPr/>
      <dgm:t>
        <a:bodyPr/>
        <a:lstStyle/>
        <a:p>
          <a:endParaRPr lang="ru-RU"/>
        </a:p>
      </dgm:t>
    </dgm:pt>
    <dgm:pt modelId="{01B97CFF-9400-4C17-9287-82625B44AC7B}">
      <dgm:prSet phldrT="[Текст]" custT="1"/>
      <dgm:spPr/>
      <dgm:t>
        <a:bodyPr/>
        <a:lstStyle/>
        <a:p>
          <a:r>
            <a:rPr lang="ru-RU" sz="2000" dirty="0" smtClean="0"/>
            <a:t>Прямой способ</a:t>
          </a:r>
          <a:endParaRPr lang="ru-RU" sz="2000" dirty="0"/>
        </a:p>
      </dgm:t>
    </dgm:pt>
    <dgm:pt modelId="{1EF39570-2768-4CD3-8F1D-ED7C68884560}" type="parTrans" cxnId="{4552530C-7EF1-4981-838E-5BD4159B2C33}">
      <dgm:prSet/>
      <dgm:spPr/>
      <dgm:t>
        <a:bodyPr/>
        <a:lstStyle/>
        <a:p>
          <a:endParaRPr lang="ru-RU"/>
        </a:p>
      </dgm:t>
    </dgm:pt>
    <dgm:pt modelId="{242650DE-A9E1-4285-816F-36B85A01B183}" type="sibTrans" cxnId="{4552530C-7EF1-4981-838E-5BD4159B2C33}">
      <dgm:prSet/>
      <dgm:spPr/>
      <dgm:t>
        <a:bodyPr/>
        <a:lstStyle/>
        <a:p>
          <a:endParaRPr lang="ru-RU"/>
        </a:p>
      </dgm:t>
    </dgm:pt>
    <dgm:pt modelId="{B928091C-AFC3-4055-9846-130814AB29CA}">
      <dgm:prSet phldrT="[Текст]"/>
      <dgm:spPr/>
      <dgm:t>
        <a:bodyPr/>
        <a:lstStyle/>
        <a:p>
          <a:r>
            <a:rPr lang="ru-RU" i="1" dirty="0" smtClean="0"/>
            <a:t>Сформулировали цель, проверяем ее по критериям</a:t>
          </a:r>
          <a:endParaRPr lang="ru-RU" i="1" dirty="0"/>
        </a:p>
      </dgm:t>
    </dgm:pt>
    <dgm:pt modelId="{178029F5-975B-453F-84F4-78117B3A1E17}" type="parTrans" cxnId="{95A84F5F-BBCD-4FCD-B887-32283E5E1750}">
      <dgm:prSet/>
      <dgm:spPr/>
      <dgm:t>
        <a:bodyPr/>
        <a:lstStyle/>
        <a:p>
          <a:endParaRPr lang="ru-RU"/>
        </a:p>
      </dgm:t>
    </dgm:pt>
    <dgm:pt modelId="{929E382F-23F1-47D4-B785-CDD09D56E609}" type="sibTrans" cxnId="{95A84F5F-BBCD-4FCD-B887-32283E5E1750}">
      <dgm:prSet/>
      <dgm:spPr/>
      <dgm:t>
        <a:bodyPr/>
        <a:lstStyle/>
        <a:p>
          <a:endParaRPr lang="ru-RU"/>
        </a:p>
      </dgm:t>
    </dgm:pt>
    <dgm:pt modelId="{4991D446-D89D-454A-A008-0131FA22105B}">
      <dgm:prSet phldrT="[Текст]" custT="1"/>
      <dgm:spPr/>
      <dgm:t>
        <a:bodyPr/>
        <a:lstStyle/>
        <a:p>
          <a:r>
            <a:rPr lang="ru-RU" sz="2000" dirty="0" smtClean="0"/>
            <a:t>Обратный способ</a:t>
          </a:r>
          <a:endParaRPr lang="ru-RU" sz="2000" dirty="0"/>
        </a:p>
      </dgm:t>
    </dgm:pt>
    <dgm:pt modelId="{F79AA2A3-4A87-4744-926D-9CB08C1A732F}" type="parTrans" cxnId="{5804937A-8280-440C-A24A-7D92C6A1CC46}">
      <dgm:prSet/>
      <dgm:spPr/>
      <dgm:t>
        <a:bodyPr/>
        <a:lstStyle/>
        <a:p>
          <a:endParaRPr lang="ru-RU"/>
        </a:p>
      </dgm:t>
    </dgm:pt>
    <dgm:pt modelId="{1C08A0C0-F2BA-423E-900A-9232B35F5E49}" type="sibTrans" cxnId="{5804937A-8280-440C-A24A-7D92C6A1CC46}">
      <dgm:prSet/>
      <dgm:spPr/>
      <dgm:t>
        <a:bodyPr/>
        <a:lstStyle/>
        <a:p>
          <a:endParaRPr lang="ru-RU"/>
        </a:p>
      </dgm:t>
    </dgm:pt>
    <dgm:pt modelId="{216B3F6A-F220-4BCA-97C2-E1272C079515}">
      <dgm:prSet phldrT="[Текст]"/>
      <dgm:spPr/>
      <dgm:t>
        <a:bodyPr/>
        <a:lstStyle/>
        <a:p>
          <a:r>
            <a:rPr lang="ru-RU" i="1" dirty="0" smtClean="0"/>
            <a:t>Подбираем формулировку из множества вариантов так, чтобы соответствовать критериям</a:t>
          </a:r>
          <a:endParaRPr lang="ru-RU" i="1" dirty="0"/>
        </a:p>
      </dgm:t>
    </dgm:pt>
    <dgm:pt modelId="{1E5D8ADD-A231-42FC-8661-5342ACBDB08C}" type="parTrans" cxnId="{686844DE-D0B9-4D7E-B3E3-8DF08F03AA66}">
      <dgm:prSet/>
      <dgm:spPr/>
      <dgm:t>
        <a:bodyPr/>
        <a:lstStyle/>
        <a:p>
          <a:endParaRPr lang="ru-RU"/>
        </a:p>
      </dgm:t>
    </dgm:pt>
    <dgm:pt modelId="{13F807DD-B313-495A-976A-25DF55F4E88A}" type="sibTrans" cxnId="{686844DE-D0B9-4D7E-B3E3-8DF08F03AA66}">
      <dgm:prSet/>
      <dgm:spPr/>
      <dgm:t>
        <a:bodyPr/>
        <a:lstStyle/>
        <a:p>
          <a:endParaRPr lang="ru-RU"/>
        </a:p>
      </dgm:t>
    </dgm:pt>
    <dgm:pt modelId="{1A7F0589-3454-4EA4-8179-1857A49343C5}" type="pres">
      <dgm:prSet presAssocID="{981ACA07-5C33-49A2-87E1-4242CD6615D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1D69E-C6D1-4C9E-8FD5-AD67F0175679}" type="pres">
      <dgm:prSet presAssocID="{E9AF6B15-73F3-4CC6-A483-E5B97DD52C66}" presName="root1" presStyleCnt="0"/>
      <dgm:spPr/>
    </dgm:pt>
    <dgm:pt modelId="{89AF1BC3-646C-40E7-97B3-9C1C24D1E703}" type="pres">
      <dgm:prSet presAssocID="{E9AF6B15-73F3-4CC6-A483-E5B97DD52C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3F66E-9018-44E4-9E58-DEF805FF8144}" type="pres">
      <dgm:prSet presAssocID="{E9AF6B15-73F3-4CC6-A483-E5B97DD52C66}" presName="level2hierChild" presStyleCnt="0"/>
      <dgm:spPr/>
    </dgm:pt>
    <dgm:pt modelId="{8A62B579-5F4B-4F26-9458-2A733F6B48F4}" type="pres">
      <dgm:prSet presAssocID="{1EF39570-2768-4CD3-8F1D-ED7C6888456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98BEC4B-6232-43F2-98AF-1BDB079C77E7}" type="pres">
      <dgm:prSet presAssocID="{1EF39570-2768-4CD3-8F1D-ED7C6888456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0CA009D-C192-478B-BE6C-8E0122ADA30B}" type="pres">
      <dgm:prSet presAssocID="{01B97CFF-9400-4C17-9287-82625B44AC7B}" presName="root2" presStyleCnt="0"/>
      <dgm:spPr/>
    </dgm:pt>
    <dgm:pt modelId="{04792935-5752-40B6-80FB-5F57A79E19A1}" type="pres">
      <dgm:prSet presAssocID="{01B97CFF-9400-4C17-9287-82625B44AC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1B9AD-8837-4592-B348-7DCF8844B4A5}" type="pres">
      <dgm:prSet presAssocID="{01B97CFF-9400-4C17-9287-82625B44AC7B}" presName="level3hierChild" presStyleCnt="0"/>
      <dgm:spPr/>
    </dgm:pt>
    <dgm:pt modelId="{237F4387-3B90-4F5C-9189-4FB2DFEDFADE}" type="pres">
      <dgm:prSet presAssocID="{178029F5-975B-453F-84F4-78117B3A1E17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3B5BEDBC-E58A-4715-9824-446AE8F19869}" type="pres">
      <dgm:prSet presAssocID="{178029F5-975B-453F-84F4-78117B3A1E17}" presName="connTx" presStyleLbl="parChTrans1D3" presStyleIdx="0" presStyleCnt="2"/>
      <dgm:spPr/>
      <dgm:t>
        <a:bodyPr/>
        <a:lstStyle/>
        <a:p>
          <a:endParaRPr lang="ru-RU"/>
        </a:p>
      </dgm:t>
    </dgm:pt>
    <dgm:pt modelId="{2488919D-849A-46E4-B97E-07DB0E3C4EFC}" type="pres">
      <dgm:prSet presAssocID="{B928091C-AFC3-4055-9846-130814AB29CA}" presName="root2" presStyleCnt="0"/>
      <dgm:spPr/>
    </dgm:pt>
    <dgm:pt modelId="{E2BEC54A-3BDC-4659-8B5D-62E34EACF6F1}" type="pres">
      <dgm:prSet presAssocID="{B928091C-AFC3-4055-9846-130814AB29CA}" presName="LevelTwoTextNode" presStyleLbl="node3" presStyleIdx="0" presStyleCnt="2" custScaleY="120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F69F6-5A41-4941-B1C5-8C727B993F7B}" type="pres">
      <dgm:prSet presAssocID="{B928091C-AFC3-4055-9846-130814AB29CA}" presName="level3hierChild" presStyleCnt="0"/>
      <dgm:spPr/>
    </dgm:pt>
    <dgm:pt modelId="{9DDE4C3E-2B5F-442D-AC4C-109868BD3F46}" type="pres">
      <dgm:prSet presAssocID="{F79AA2A3-4A87-4744-926D-9CB08C1A732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E7CA3D2-3830-4176-B549-C7E16E24C7E6}" type="pres">
      <dgm:prSet presAssocID="{F79AA2A3-4A87-4744-926D-9CB08C1A732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CDB535C-85B8-4F0B-AAF6-3B92165A790D}" type="pres">
      <dgm:prSet presAssocID="{4991D446-D89D-454A-A008-0131FA22105B}" presName="root2" presStyleCnt="0"/>
      <dgm:spPr/>
    </dgm:pt>
    <dgm:pt modelId="{D00C9A32-BAB6-4CCB-ABF1-32FF5A3CDFD9}" type="pres">
      <dgm:prSet presAssocID="{4991D446-D89D-454A-A008-0131FA22105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2B835-6020-46E3-BB14-C1E0C67777BF}" type="pres">
      <dgm:prSet presAssocID="{4991D446-D89D-454A-A008-0131FA22105B}" presName="level3hierChild" presStyleCnt="0"/>
      <dgm:spPr/>
    </dgm:pt>
    <dgm:pt modelId="{EB8B0458-FC60-418D-8D9D-C7E368174D54}" type="pres">
      <dgm:prSet presAssocID="{1E5D8ADD-A231-42FC-8661-5342ACBDB08C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36C6957-BAE2-4795-8546-BA296F067DDE}" type="pres">
      <dgm:prSet presAssocID="{1E5D8ADD-A231-42FC-8661-5342ACBDB08C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2B43EC9-CAC2-4A44-9AE4-F342D60D6D49}" type="pres">
      <dgm:prSet presAssocID="{216B3F6A-F220-4BCA-97C2-E1272C079515}" presName="root2" presStyleCnt="0"/>
      <dgm:spPr/>
    </dgm:pt>
    <dgm:pt modelId="{78211EF1-0BB7-4106-9E1B-AD34B6D60C43}" type="pres">
      <dgm:prSet presAssocID="{216B3F6A-F220-4BCA-97C2-E1272C079515}" presName="LevelTwoTextNode" presStyleLbl="node3" presStyleIdx="1" presStyleCnt="2" custScaleY="120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B3D300-972D-429D-91C6-0657D4719B73}" type="pres">
      <dgm:prSet presAssocID="{216B3F6A-F220-4BCA-97C2-E1272C079515}" presName="level3hierChild" presStyleCnt="0"/>
      <dgm:spPr/>
    </dgm:pt>
  </dgm:ptLst>
  <dgm:cxnLst>
    <dgm:cxn modelId="{5804937A-8280-440C-A24A-7D92C6A1CC46}" srcId="{E9AF6B15-73F3-4CC6-A483-E5B97DD52C66}" destId="{4991D446-D89D-454A-A008-0131FA22105B}" srcOrd="1" destOrd="0" parTransId="{F79AA2A3-4A87-4744-926D-9CB08C1A732F}" sibTransId="{1C08A0C0-F2BA-423E-900A-9232B35F5E49}"/>
    <dgm:cxn modelId="{C97D7F73-7F72-4476-90E8-3BD283C76029}" type="presOf" srcId="{B928091C-AFC3-4055-9846-130814AB29CA}" destId="{E2BEC54A-3BDC-4659-8B5D-62E34EACF6F1}" srcOrd="0" destOrd="0" presId="urn:microsoft.com/office/officeart/2005/8/layout/hierarchy2"/>
    <dgm:cxn modelId="{EDA7933D-CB7C-4B69-9082-01195BA67843}" type="presOf" srcId="{4991D446-D89D-454A-A008-0131FA22105B}" destId="{D00C9A32-BAB6-4CCB-ABF1-32FF5A3CDFD9}" srcOrd="0" destOrd="0" presId="urn:microsoft.com/office/officeart/2005/8/layout/hierarchy2"/>
    <dgm:cxn modelId="{167927F5-F310-4909-82D2-99EFC4CE122F}" type="presOf" srcId="{1E5D8ADD-A231-42FC-8661-5342ACBDB08C}" destId="{036C6957-BAE2-4795-8546-BA296F067DDE}" srcOrd="1" destOrd="0" presId="urn:microsoft.com/office/officeart/2005/8/layout/hierarchy2"/>
    <dgm:cxn modelId="{9CEFA9A5-6893-49EA-A003-409827180B76}" type="presOf" srcId="{F79AA2A3-4A87-4744-926D-9CB08C1A732F}" destId="{9DDE4C3E-2B5F-442D-AC4C-109868BD3F46}" srcOrd="0" destOrd="0" presId="urn:microsoft.com/office/officeart/2005/8/layout/hierarchy2"/>
    <dgm:cxn modelId="{4552530C-7EF1-4981-838E-5BD4159B2C33}" srcId="{E9AF6B15-73F3-4CC6-A483-E5B97DD52C66}" destId="{01B97CFF-9400-4C17-9287-82625B44AC7B}" srcOrd="0" destOrd="0" parTransId="{1EF39570-2768-4CD3-8F1D-ED7C68884560}" sibTransId="{242650DE-A9E1-4285-816F-36B85A01B183}"/>
    <dgm:cxn modelId="{E7BE5DD2-3C05-4F84-923E-61D4F2E7C98D}" type="presOf" srcId="{F79AA2A3-4A87-4744-926D-9CB08C1A732F}" destId="{FE7CA3D2-3830-4176-B549-C7E16E24C7E6}" srcOrd="1" destOrd="0" presId="urn:microsoft.com/office/officeart/2005/8/layout/hierarchy2"/>
    <dgm:cxn modelId="{4253544D-1FE7-4ABB-BC60-459E040C497C}" srcId="{981ACA07-5C33-49A2-87E1-4242CD6615DA}" destId="{E9AF6B15-73F3-4CC6-A483-E5B97DD52C66}" srcOrd="0" destOrd="0" parTransId="{0C1C8035-90E0-46F2-AF16-55E3FCCAF853}" sibTransId="{B0D0C246-F213-42A5-96DC-064FC1C70F52}"/>
    <dgm:cxn modelId="{686844DE-D0B9-4D7E-B3E3-8DF08F03AA66}" srcId="{4991D446-D89D-454A-A008-0131FA22105B}" destId="{216B3F6A-F220-4BCA-97C2-E1272C079515}" srcOrd="0" destOrd="0" parTransId="{1E5D8ADD-A231-42FC-8661-5342ACBDB08C}" sibTransId="{13F807DD-B313-495A-976A-25DF55F4E88A}"/>
    <dgm:cxn modelId="{06224064-DBC7-4488-A01C-CC043E63C267}" type="presOf" srcId="{1EF39570-2768-4CD3-8F1D-ED7C68884560}" destId="{E98BEC4B-6232-43F2-98AF-1BDB079C77E7}" srcOrd="1" destOrd="0" presId="urn:microsoft.com/office/officeart/2005/8/layout/hierarchy2"/>
    <dgm:cxn modelId="{95A84F5F-BBCD-4FCD-B887-32283E5E1750}" srcId="{01B97CFF-9400-4C17-9287-82625B44AC7B}" destId="{B928091C-AFC3-4055-9846-130814AB29CA}" srcOrd="0" destOrd="0" parTransId="{178029F5-975B-453F-84F4-78117B3A1E17}" sibTransId="{929E382F-23F1-47D4-B785-CDD09D56E609}"/>
    <dgm:cxn modelId="{8B3405CB-C3A5-4F00-A9D6-02B94CA2950B}" type="presOf" srcId="{01B97CFF-9400-4C17-9287-82625B44AC7B}" destId="{04792935-5752-40B6-80FB-5F57A79E19A1}" srcOrd="0" destOrd="0" presId="urn:microsoft.com/office/officeart/2005/8/layout/hierarchy2"/>
    <dgm:cxn modelId="{036500CA-C598-4D07-B590-8444435F0810}" type="presOf" srcId="{178029F5-975B-453F-84F4-78117B3A1E17}" destId="{3B5BEDBC-E58A-4715-9824-446AE8F19869}" srcOrd="1" destOrd="0" presId="urn:microsoft.com/office/officeart/2005/8/layout/hierarchy2"/>
    <dgm:cxn modelId="{2113022F-8201-4E15-8661-6A78A7927F6B}" type="presOf" srcId="{E9AF6B15-73F3-4CC6-A483-E5B97DD52C66}" destId="{89AF1BC3-646C-40E7-97B3-9C1C24D1E703}" srcOrd="0" destOrd="0" presId="urn:microsoft.com/office/officeart/2005/8/layout/hierarchy2"/>
    <dgm:cxn modelId="{6690309A-223F-4750-A9C0-9D4FAB89058A}" type="presOf" srcId="{216B3F6A-F220-4BCA-97C2-E1272C079515}" destId="{78211EF1-0BB7-4106-9E1B-AD34B6D60C43}" srcOrd="0" destOrd="0" presId="urn:microsoft.com/office/officeart/2005/8/layout/hierarchy2"/>
    <dgm:cxn modelId="{42068AD5-489A-4039-9BDB-997DACA39E77}" type="presOf" srcId="{178029F5-975B-453F-84F4-78117B3A1E17}" destId="{237F4387-3B90-4F5C-9189-4FB2DFEDFADE}" srcOrd="0" destOrd="0" presId="urn:microsoft.com/office/officeart/2005/8/layout/hierarchy2"/>
    <dgm:cxn modelId="{DD77D3A1-9E2A-4AA8-9F4A-E8CFDFC7811D}" type="presOf" srcId="{1E5D8ADD-A231-42FC-8661-5342ACBDB08C}" destId="{EB8B0458-FC60-418D-8D9D-C7E368174D54}" srcOrd="0" destOrd="0" presId="urn:microsoft.com/office/officeart/2005/8/layout/hierarchy2"/>
    <dgm:cxn modelId="{53AB73CE-A27E-4105-B65B-2FBFBEE23EC2}" type="presOf" srcId="{981ACA07-5C33-49A2-87E1-4242CD6615DA}" destId="{1A7F0589-3454-4EA4-8179-1857A49343C5}" srcOrd="0" destOrd="0" presId="urn:microsoft.com/office/officeart/2005/8/layout/hierarchy2"/>
    <dgm:cxn modelId="{2DC63A46-25A0-40CA-8586-1525935A6E5F}" type="presOf" srcId="{1EF39570-2768-4CD3-8F1D-ED7C68884560}" destId="{8A62B579-5F4B-4F26-9458-2A733F6B48F4}" srcOrd="0" destOrd="0" presId="urn:microsoft.com/office/officeart/2005/8/layout/hierarchy2"/>
    <dgm:cxn modelId="{676F7839-0C5B-4E29-9307-30AEE6F269F5}" type="presParOf" srcId="{1A7F0589-3454-4EA4-8179-1857A49343C5}" destId="{3281D69E-C6D1-4C9E-8FD5-AD67F0175679}" srcOrd="0" destOrd="0" presId="urn:microsoft.com/office/officeart/2005/8/layout/hierarchy2"/>
    <dgm:cxn modelId="{B64CB555-8328-41C3-AB6B-D3F028B4F03B}" type="presParOf" srcId="{3281D69E-C6D1-4C9E-8FD5-AD67F0175679}" destId="{89AF1BC3-646C-40E7-97B3-9C1C24D1E703}" srcOrd="0" destOrd="0" presId="urn:microsoft.com/office/officeart/2005/8/layout/hierarchy2"/>
    <dgm:cxn modelId="{AB3FA75B-920D-48C3-97B6-017EB83C93BB}" type="presParOf" srcId="{3281D69E-C6D1-4C9E-8FD5-AD67F0175679}" destId="{D3C3F66E-9018-44E4-9E58-DEF805FF8144}" srcOrd="1" destOrd="0" presId="urn:microsoft.com/office/officeart/2005/8/layout/hierarchy2"/>
    <dgm:cxn modelId="{5295BF02-EFCD-4009-A2C7-C712F6BD3048}" type="presParOf" srcId="{D3C3F66E-9018-44E4-9E58-DEF805FF8144}" destId="{8A62B579-5F4B-4F26-9458-2A733F6B48F4}" srcOrd="0" destOrd="0" presId="urn:microsoft.com/office/officeart/2005/8/layout/hierarchy2"/>
    <dgm:cxn modelId="{405A3076-8976-45D9-A5B9-60397548E483}" type="presParOf" srcId="{8A62B579-5F4B-4F26-9458-2A733F6B48F4}" destId="{E98BEC4B-6232-43F2-98AF-1BDB079C77E7}" srcOrd="0" destOrd="0" presId="urn:microsoft.com/office/officeart/2005/8/layout/hierarchy2"/>
    <dgm:cxn modelId="{3DD74B11-4BF9-4FF3-9C9F-61AF5426CB43}" type="presParOf" srcId="{D3C3F66E-9018-44E4-9E58-DEF805FF8144}" destId="{A0CA009D-C192-478B-BE6C-8E0122ADA30B}" srcOrd="1" destOrd="0" presId="urn:microsoft.com/office/officeart/2005/8/layout/hierarchy2"/>
    <dgm:cxn modelId="{D5E1E492-1B0D-4F3F-8DAF-4D219851C0B0}" type="presParOf" srcId="{A0CA009D-C192-478B-BE6C-8E0122ADA30B}" destId="{04792935-5752-40B6-80FB-5F57A79E19A1}" srcOrd="0" destOrd="0" presId="urn:microsoft.com/office/officeart/2005/8/layout/hierarchy2"/>
    <dgm:cxn modelId="{967B8334-636B-486D-AC91-2F2D5025362A}" type="presParOf" srcId="{A0CA009D-C192-478B-BE6C-8E0122ADA30B}" destId="{6B01B9AD-8837-4592-B348-7DCF8844B4A5}" srcOrd="1" destOrd="0" presId="urn:microsoft.com/office/officeart/2005/8/layout/hierarchy2"/>
    <dgm:cxn modelId="{97718D3A-B5FB-434C-AA45-9793305EA8D6}" type="presParOf" srcId="{6B01B9AD-8837-4592-B348-7DCF8844B4A5}" destId="{237F4387-3B90-4F5C-9189-4FB2DFEDFADE}" srcOrd="0" destOrd="0" presId="urn:microsoft.com/office/officeart/2005/8/layout/hierarchy2"/>
    <dgm:cxn modelId="{298041E6-1709-4648-ACF0-C6F2AF1FC567}" type="presParOf" srcId="{237F4387-3B90-4F5C-9189-4FB2DFEDFADE}" destId="{3B5BEDBC-E58A-4715-9824-446AE8F19869}" srcOrd="0" destOrd="0" presId="urn:microsoft.com/office/officeart/2005/8/layout/hierarchy2"/>
    <dgm:cxn modelId="{D5DCCC13-652D-4E0E-8378-BFD0368740BD}" type="presParOf" srcId="{6B01B9AD-8837-4592-B348-7DCF8844B4A5}" destId="{2488919D-849A-46E4-B97E-07DB0E3C4EFC}" srcOrd="1" destOrd="0" presId="urn:microsoft.com/office/officeart/2005/8/layout/hierarchy2"/>
    <dgm:cxn modelId="{5133328A-6437-407E-98A9-B932A1B2EBF1}" type="presParOf" srcId="{2488919D-849A-46E4-B97E-07DB0E3C4EFC}" destId="{E2BEC54A-3BDC-4659-8B5D-62E34EACF6F1}" srcOrd="0" destOrd="0" presId="urn:microsoft.com/office/officeart/2005/8/layout/hierarchy2"/>
    <dgm:cxn modelId="{AA283873-F203-4B14-B4BD-4ABD5D2D6084}" type="presParOf" srcId="{2488919D-849A-46E4-B97E-07DB0E3C4EFC}" destId="{782F69F6-5A41-4941-B1C5-8C727B993F7B}" srcOrd="1" destOrd="0" presId="urn:microsoft.com/office/officeart/2005/8/layout/hierarchy2"/>
    <dgm:cxn modelId="{5A4D39D3-828B-4B81-AA9B-005EDCC0569E}" type="presParOf" srcId="{D3C3F66E-9018-44E4-9E58-DEF805FF8144}" destId="{9DDE4C3E-2B5F-442D-AC4C-109868BD3F46}" srcOrd="2" destOrd="0" presId="urn:microsoft.com/office/officeart/2005/8/layout/hierarchy2"/>
    <dgm:cxn modelId="{B8CF5295-5C03-409B-96D0-80D94CD45166}" type="presParOf" srcId="{9DDE4C3E-2B5F-442D-AC4C-109868BD3F46}" destId="{FE7CA3D2-3830-4176-B549-C7E16E24C7E6}" srcOrd="0" destOrd="0" presId="urn:microsoft.com/office/officeart/2005/8/layout/hierarchy2"/>
    <dgm:cxn modelId="{898661DC-C95C-4911-84DE-DBF49668FCBE}" type="presParOf" srcId="{D3C3F66E-9018-44E4-9E58-DEF805FF8144}" destId="{0CDB535C-85B8-4F0B-AAF6-3B92165A790D}" srcOrd="3" destOrd="0" presId="urn:microsoft.com/office/officeart/2005/8/layout/hierarchy2"/>
    <dgm:cxn modelId="{91220A9D-EE6F-4FC4-9629-B7426DB9BFBC}" type="presParOf" srcId="{0CDB535C-85B8-4F0B-AAF6-3B92165A790D}" destId="{D00C9A32-BAB6-4CCB-ABF1-32FF5A3CDFD9}" srcOrd="0" destOrd="0" presId="urn:microsoft.com/office/officeart/2005/8/layout/hierarchy2"/>
    <dgm:cxn modelId="{73F4E31B-65EF-46D2-8A60-458E288E668C}" type="presParOf" srcId="{0CDB535C-85B8-4F0B-AAF6-3B92165A790D}" destId="{4902B835-6020-46E3-BB14-C1E0C67777BF}" srcOrd="1" destOrd="0" presId="urn:microsoft.com/office/officeart/2005/8/layout/hierarchy2"/>
    <dgm:cxn modelId="{D010CA9B-5398-46FC-98B9-95ED5ED6A372}" type="presParOf" srcId="{4902B835-6020-46E3-BB14-C1E0C67777BF}" destId="{EB8B0458-FC60-418D-8D9D-C7E368174D54}" srcOrd="0" destOrd="0" presId="urn:microsoft.com/office/officeart/2005/8/layout/hierarchy2"/>
    <dgm:cxn modelId="{BC90F905-565B-4965-8FCB-35BC5E250882}" type="presParOf" srcId="{EB8B0458-FC60-418D-8D9D-C7E368174D54}" destId="{036C6957-BAE2-4795-8546-BA296F067DDE}" srcOrd="0" destOrd="0" presId="urn:microsoft.com/office/officeart/2005/8/layout/hierarchy2"/>
    <dgm:cxn modelId="{96E3ED10-B244-4E47-8386-DB19337223A5}" type="presParOf" srcId="{4902B835-6020-46E3-BB14-C1E0C67777BF}" destId="{02B43EC9-CAC2-4A44-9AE4-F342D60D6D49}" srcOrd="1" destOrd="0" presId="urn:microsoft.com/office/officeart/2005/8/layout/hierarchy2"/>
    <dgm:cxn modelId="{999ED11C-304C-4BE8-9A1A-B115473F8470}" type="presParOf" srcId="{02B43EC9-CAC2-4A44-9AE4-F342D60D6D49}" destId="{78211EF1-0BB7-4106-9E1B-AD34B6D60C43}" srcOrd="0" destOrd="0" presId="urn:microsoft.com/office/officeart/2005/8/layout/hierarchy2"/>
    <dgm:cxn modelId="{C6727F28-D484-4164-8D7F-823E3724F309}" type="presParOf" srcId="{02B43EC9-CAC2-4A44-9AE4-F342D60D6D49}" destId="{E2B3D300-972D-429D-91C6-0657D4719B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BE1EBD-E899-4E8A-9C3A-58423DDBA514}" type="doc">
      <dgm:prSet loTypeId="urn:microsoft.com/office/officeart/2008/layout/Picture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35334D-4D19-482A-98FF-1025AA8FBF26}">
      <dgm:prSet phldrT="[Текст]"/>
      <dgm:spPr/>
      <dgm:t>
        <a:bodyPr/>
        <a:lstStyle/>
        <a:p>
          <a:r>
            <a:rPr lang="ru-RU" dirty="0" smtClean="0"/>
            <a:t>Отличительные особенности дизайн-мышления</a:t>
          </a:r>
          <a:endParaRPr lang="ru-RU" dirty="0"/>
        </a:p>
      </dgm:t>
    </dgm:pt>
    <dgm:pt modelId="{0498C824-9FF6-4EF5-8050-103C718286A6}" type="parTrans" cxnId="{7C554AFA-B0E5-4CBB-B1E7-C8DC873F3BEA}">
      <dgm:prSet/>
      <dgm:spPr/>
      <dgm:t>
        <a:bodyPr/>
        <a:lstStyle/>
        <a:p>
          <a:endParaRPr lang="ru-RU"/>
        </a:p>
      </dgm:t>
    </dgm:pt>
    <dgm:pt modelId="{5FE10FF6-F3D4-42D8-A187-4D36F4C6560B}" type="sibTrans" cxnId="{7C554AFA-B0E5-4CBB-B1E7-C8DC873F3BEA}">
      <dgm:prSet/>
      <dgm:spPr/>
      <dgm:t>
        <a:bodyPr/>
        <a:lstStyle/>
        <a:p>
          <a:endParaRPr lang="ru-RU"/>
        </a:p>
      </dgm:t>
    </dgm:pt>
    <dgm:pt modelId="{B51D4450-FC7E-4D75-9A51-8570996B7029}">
      <dgm:prSet phldrT="[Текст]"/>
      <dgm:spPr/>
      <dgm:t>
        <a:bodyPr/>
        <a:lstStyle/>
        <a:p>
          <a:r>
            <a:rPr lang="ru-RU" i="1" dirty="0" smtClean="0"/>
            <a:t>Глубокое погружение в опыт пользователя</a:t>
          </a:r>
          <a:endParaRPr lang="ru-RU" i="1" dirty="0"/>
        </a:p>
      </dgm:t>
    </dgm:pt>
    <dgm:pt modelId="{902186EA-283E-4793-9FF1-06A594DA2ADF}" type="parTrans" cxnId="{0C1228F9-12BA-43D0-8331-06F259B50930}">
      <dgm:prSet/>
      <dgm:spPr/>
      <dgm:t>
        <a:bodyPr/>
        <a:lstStyle/>
        <a:p>
          <a:endParaRPr lang="ru-RU"/>
        </a:p>
      </dgm:t>
    </dgm:pt>
    <dgm:pt modelId="{3BE5C5D9-342A-4780-A828-7DDCD66878EA}" type="sibTrans" cxnId="{0C1228F9-12BA-43D0-8331-06F259B50930}">
      <dgm:prSet/>
      <dgm:spPr/>
      <dgm:t>
        <a:bodyPr/>
        <a:lstStyle/>
        <a:p>
          <a:endParaRPr lang="ru-RU"/>
        </a:p>
      </dgm:t>
    </dgm:pt>
    <dgm:pt modelId="{04F12E60-BEA9-4429-8DF2-5BC4914C27B6}">
      <dgm:prSet phldrT="[Текст]"/>
      <dgm:spPr/>
      <dgm:t>
        <a:bodyPr/>
        <a:lstStyle/>
        <a:p>
          <a:r>
            <a:rPr lang="ru-RU" i="1" dirty="0" smtClean="0"/>
            <a:t>Фокусировка на индивидуальных сценариях поведения и действия</a:t>
          </a:r>
          <a:endParaRPr lang="ru-RU" i="1" dirty="0"/>
        </a:p>
      </dgm:t>
    </dgm:pt>
    <dgm:pt modelId="{44F9986F-E640-445E-AC51-8AEE2D2DB2EF}" type="parTrans" cxnId="{F2092EB3-E910-4A89-A455-13CFF8D16F2B}">
      <dgm:prSet/>
      <dgm:spPr/>
      <dgm:t>
        <a:bodyPr/>
        <a:lstStyle/>
        <a:p>
          <a:endParaRPr lang="ru-RU"/>
        </a:p>
      </dgm:t>
    </dgm:pt>
    <dgm:pt modelId="{257CCEE5-4BFE-4D08-A14A-3726089EC751}" type="sibTrans" cxnId="{F2092EB3-E910-4A89-A455-13CFF8D16F2B}">
      <dgm:prSet/>
      <dgm:spPr/>
      <dgm:t>
        <a:bodyPr/>
        <a:lstStyle/>
        <a:p>
          <a:endParaRPr lang="ru-RU"/>
        </a:p>
      </dgm:t>
    </dgm:pt>
    <dgm:pt modelId="{0C0F4FF5-9302-4E5A-ACF7-AD60596F7EC6}">
      <dgm:prSet phldrT="[Текст]"/>
      <dgm:spPr/>
      <dgm:t>
        <a:bodyPr/>
        <a:lstStyle/>
        <a:p>
          <a:r>
            <a:rPr lang="ru-RU" i="1" dirty="0" smtClean="0"/>
            <a:t>Экономичный и итерационный подход к разработке проектов</a:t>
          </a:r>
          <a:endParaRPr lang="ru-RU" i="1" dirty="0"/>
        </a:p>
      </dgm:t>
    </dgm:pt>
    <dgm:pt modelId="{2BC44866-0465-4B37-B505-659FAFD8A8A9}" type="parTrans" cxnId="{148AFD0B-4D2C-4B55-9C02-41FA59E06146}">
      <dgm:prSet/>
      <dgm:spPr/>
      <dgm:t>
        <a:bodyPr/>
        <a:lstStyle/>
        <a:p>
          <a:endParaRPr lang="ru-RU"/>
        </a:p>
      </dgm:t>
    </dgm:pt>
    <dgm:pt modelId="{5C3C4D3F-EE2B-43A9-AFB5-F5101F06F388}" type="sibTrans" cxnId="{148AFD0B-4D2C-4B55-9C02-41FA59E06146}">
      <dgm:prSet/>
      <dgm:spPr/>
      <dgm:t>
        <a:bodyPr/>
        <a:lstStyle/>
        <a:p>
          <a:endParaRPr lang="ru-RU"/>
        </a:p>
      </dgm:t>
    </dgm:pt>
    <dgm:pt modelId="{925F723E-3862-45D2-9E9F-398C6B70C560}" type="pres">
      <dgm:prSet presAssocID="{3BBE1EBD-E899-4E8A-9C3A-58423DDBA5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9F3A4C-D026-4AFA-9269-DA1F5B1C8E6D}" type="pres">
      <dgm:prSet presAssocID="{F435334D-4D19-482A-98FF-1025AA8FBF26}" presName="root" presStyleCnt="0">
        <dgm:presLayoutVars>
          <dgm:chMax/>
          <dgm:chPref val="4"/>
        </dgm:presLayoutVars>
      </dgm:prSet>
      <dgm:spPr/>
    </dgm:pt>
    <dgm:pt modelId="{811BC1F3-FE40-410D-BB9C-CF233E58DF93}" type="pres">
      <dgm:prSet presAssocID="{F435334D-4D19-482A-98FF-1025AA8FBF26}" presName="rootComposite" presStyleCnt="0">
        <dgm:presLayoutVars/>
      </dgm:prSet>
      <dgm:spPr/>
    </dgm:pt>
    <dgm:pt modelId="{A7CEF78E-A499-4307-ADFF-D0931368458D}" type="pres">
      <dgm:prSet presAssocID="{F435334D-4D19-482A-98FF-1025AA8FBF2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36306AC-9DEB-48AB-8E11-15FD69368046}" type="pres">
      <dgm:prSet presAssocID="{F435334D-4D19-482A-98FF-1025AA8FBF26}" presName="childShape" presStyleCnt="0">
        <dgm:presLayoutVars>
          <dgm:chMax val="0"/>
          <dgm:chPref val="0"/>
        </dgm:presLayoutVars>
      </dgm:prSet>
      <dgm:spPr/>
    </dgm:pt>
    <dgm:pt modelId="{BCA7CF41-0FAA-487A-A6C1-CD95EC4F941E}" type="pres">
      <dgm:prSet presAssocID="{B51D4450-FC7E-4D75-9A51-8570996B7029}" presName="childComposite" presStyleCnt="0">
        <dgm:presLayoutVars>
          <dgm:chMax val="0"/>
          <dgm:chPref val="0"/>
        </dgm:presLayoutVars>
      </dgm:prSet>
      <dgm:spPr/>
    </dgm:pt>
    <dgm:pt modelId="{DE613A68-BAFD-4389-9976-962C252D4D76}" type="pres">
      <dgm:prSet presAssocID="{B51D4450-FC7E-4D75-9A51-8570996B7029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57B2BF0-D76D-4C4B-88E7-49DCCD353610}" type="pres">
      <dgm:prSet presAssocID="{B51D4450-FC7E-4D75-9A51-8570996B702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5D02-5C06-4973-9C47-6AD44253A2A2}" type="pres">
      <dgm:prSet presAssocID="{04F12E60-BEA9-4429-8DF2-5BC4914C27B6}" presName="childComposite" presStyleCnt="0">
        <dgm:presLayoutVars>
          <dgm:chMax val="0"/>
          <dgm:chPref val="0"/>
        </dgm:presLayoutVars>
      </dgm:prSet>
      <dgm:spPr/>
    </dgm:pt>
    <dgm:pt modelId="{79794EF2-6978-466D-AFF7-42721D2BFC9A}" type="pres">
      <dgm:prSet presAssocID="{04F12E60-BEA9-4429-8DF2-5BC4914C27B6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3929D7D-CCC4-402C-8428-3F64D3DD4AD1}" type="pres">
      <dgm:prSet presAssocID="{04F12E60-BEA9-4429-8DF2-5BC4914C27B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B228-E76B-450A-87FF-54AC0EDCC705}" type="pres">
      <dgm:prSet presAssocID="{0C0F4FF5-9302-4E5A-ACF7-AD60596F7EC6}" presName="childComposite" presStyleCnt="0">
        <dgm:presLayoutVars>
          <dgm:chMax val="0"/>
          <dgm:chPref val="0"/>
        </dgm:presLayoutVars>
      </dgm:prSet>
      <dgm:spPr/>
    </dgm:pt>
    <dgm:pt modelId="{E0477ED7-6957-45C5-86E0-0119DE71A309}" type="pres">
      <dgm:prSet presAssocID="{0C0F4FF5-9302-4E5A-ACF7-AD60596F7EC6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777265DE-9BF0-4089-BED3-341663A4C2AE}" type="pres">
      <dgm:prSet presAssocID="{0C0F4FF5-9302-4E5A-ACF7-AD60596F7EC6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AFD0B-4D2C-4B55-9C02-41FA59E06146}" srcId="{F435334D-4D19-482A-98FF-1025AA8FBF26}" destId="{0C0F4FF5-9302-4E5A-ACF7-AD60596F7EC6}" srcOrd="2" destOrd="0" parTransId="{2BC44866-0465-4B37-B505-659FAFD8A8A9}" sibTransId="{5C3C4D3F-EE2B-43A9-AFB5-F5101F06F388}"/>
    <dgm:cxn modelId="{96183943-876B-4DCF-8539-77349E22EE64}" type="presOf" srcId="{3BBE1EBD-E899-4E8A-9C3A-58423DDBA514}" destId="{925F723E-3862-45D2-9E9F-398C6B70C560}" srcOrd="0" destOrd="0" presId="urn:microsoft.com/office/officeart/2008/layout/PictureAccentList"/>
    <dgm:cxn modelId="{8D921283-25D2-40A1-B132-B50A4F8D6C5C}" type="presOf" srcId="{B51D4450-FC7E-4D75-9A51-8570996B7029}" destId="{857B2BF0-D76D-4C4B-88E7-49DCCD353610}" srcOrd="0" destOrd="0" presId="urn:microsoft.com/office/officeart/2008/layout/PictureAccentList"/>
    <dgm:cxn modelId="{0B820F46-01D7-4407-80C6-E3EC36BBBEC0}" type="presOf" srcId="{04F12E60-BEA9-4429-8DF2-5BC4914C27B6}" destId="{A3929D7D-CCC4-402C-8428-3F64D3DD4AD1}" srcOrd="0" destOrd="0" presId="urn:microsoft.com/office/officeart/2008/layout/PictureAccentList"/>
    <dgm:cxn modelId="{0C1228F9-12BA-43D0-8331-06F259B50930}" srcId="{F435334D-4D19-482A-98FF-1025AA8FBF26}" destId="{B51D4450-FC7E-4D75-9A51-8570996B7029}" srcOrd="0" destOrd="0" parTransId="{902186EA-283E-4793-9FF1-06A594DA2ADF}" sibTransId="{3BE5C5D9-342A-4780-A828-7DDCD66878EA}"/>
    <dgm:cxn modelId="{C3F16BEA-1513-4275-85AF-72AB3BF46B43}" type="presOf" srcId="{0C0F4FF5-9302-4E5A-ACF7-AD60596F7EC6}" destId="{777265DE-9BF0-4089-BED3-341663A4C2AE}" srcOrd="0" destOrd="0" presId="urn:microsoft.com/office/officeart/2008/layout/PictureAccentList"/>
    <dgm:cxn modelId="{7C554AFA-B0E5-4CBB-B1E7-C8DC873F3BEA}" srcId="{3BBE1EBD-E899-4E8A-9C3A-58423DDBA514}" destId="{F435334D-4D19-482A-98FF-1025AA8FBF26}" srcOrd="0" destOrd="0" parTransId="{0498C824-9FF6-4EF5-8050-103C718286A6}" sibTransId="{5FE10FF6-F3D4-42D8-A187-4D36F4C6560B}"/>
    <dgm:cxn modelId="{F2092EB3-E910-4A89-A455-13CFF8D16F2B}" srcId="{F435334D-4D19-482A-98FF-1025AA8FBF26}" destId="{04F12E60-BEA9-4429-8DF2-5BC4914C27B6}" srcOrd="1" destOrd="0" parTransId="{44F9986F-E640-445E-AC51-8AEE2D2DB2EF}" sibTransId="{257CCEE5-4BFE-4D08-A14A-3726089EC751}"/>
    <dgm:cxn modelId="{40F19928-4A9F-4267-BD2E-EE2127DC0919}" type="presOf" srcId="{F435334D-4D19-482A-98FF-1025AA8FBF26}" destId="{A7CEF78E-A499-4307-ADFF-D0931368458D}" srcOrd="0" destOrd="0" presId="urn:microsoft.com/office/officeart/2008/layout/PictureAccentList"/>
    <dgm:cxn modelId="{0B51584E-AEEC-41EF-AF76-688B560909C6}" type="presParOf" srcId="{925F723E-3862-45D2-9E9F-398C6B70C560}" destId="{FA9F3A4C-D026-4AFA-9269-DA1F5B1C8E6D}" srcOrd="0" destOrd="0" presId="urn:microsoft.com/office/officeart/2008/layout/PictureAccentList"/>
    <dgm:cxn modelId="{E1DBD428-A4C9-44A7-8525-B0FD3CADDC1A}" type="presParOf" srcId="{FA9F3A4C-D026-4AFA-9269-DA1F5B1C8E6D}" destId="{811BC1F3-FE40-410D-BB9C-CF233E58DF93}" srcOrd="0" destOrd="0" presId="urn:microsoft.com/office/officeart/2008/layout/PictureAccentList"/>
    <dgm:cxn modelId="{F210C3D3-B176-4A06-B551-0527099C1D5E}" type="presParOf" srcId="{811BC1F3-FE40-410D-BB9C-CF233E58DF93}" destId="{A7CEF78E-A499-4307-ADFF-D0931368458D}" srcOrd="0" destOrd="0" presId="urn:microsoft.com/office/officeart/2008/layout/PictureAccentList"/>
    <dgm:cxn modelId="{CF4218EC-40D7-4C99-BFB6-3B1FC7984B90}" type="presParOf" srcId="{FA9F3A4C-D026-4AFA-9269-DA1F5B1C8E6D}" destId="{636306AC-9DEB-48AB-8E11-15FD69368046}" srcOrd="1" destOrd="0" presId="urn:microsoft.com/office/officeart/2008/layout/PictureAccentList"/>
    <dgm:cxn modelId="{991083EA-D373-48CF-BEA9-D0BB0022367D}" type="presParOf" srcId="{636306AC-9DEB-48AB-8E11-15FD69368046}" destId="{BCA7CF41-0FAA-487A-A6C1-CD95EC4F941E}" srcOrd="0" destOrd="0" presId="urn:microsoft.com/office/officeart/2008/layout/PictureAccentList"/>
    <dgm:cxn modelId="{DF0189E0-2AE4-4063-919D-0783C1E7434E}" type="presParOf" srcId="{BCA7CF41-0FAA-487A-A6C1-CD95EC4F941E}" destId="{DE613A68-BAFD-4389-9976-962C252D4D76}" srcOrd="0" destOrd="0" presId="urn:microsoft.com/office/officeart/2008/layout/PictureAccentList"/>
    <dgm:cxn modelId="{4D04A306-B0AC-4A2D-958A-60D9CC337D04}" type="presParOf" srcId="{BCA7CF41-0FAA-487A-A6C1-CD95EC4F941E}" destId="{857B2BF0-D76D-4C4B-88E7-49DCCD353610}" srcOrd="1" destOrd="0" presId="urn:microsoft.com/office/officeart/2008/layout/PictureAccentList"/>
    <dgm:cxn modelId="{1C6E5D86-1494-46FF-8763-2A40B8EEB823}" type="presParOf" srcId="{636306AC-9DEB-48AB-8E11-15FD69368046}" destId="{D39B5D02-5C06-4973-9C47-6AD44253A2A2}" srcOrd="1" destOrd="0" presId="urn:microsoft.com/office/officeart/2008/layout/PictureAccentList"/>
    <dgm:cxn modelId="{C606D21C-1AED-442B-BF34-1B7D6C2790EC}" type="presParOf" srcId="{D39B5D02-5C06-4973-9C47-6AD44253A2A2}" destId="{79794EF2-6978-466D-AFF7-42721D2BFC9A}" srcOrd="0" destOrd="0" presId="urn:microsoft.com/office/officeart/2008/layout/PictureAccentList"/>
    <dgm:cxn modelId="{05F9E7F9-6927-4D11-82C4-3AE0DCF1F640}" type="presParOf" srcId="{D39B5D02-5C06-4973-9C47-6AD44253A2A2}" destId="{A3929D7D-CCC4-402C-8428-3F64D3DD4AD1}" srcOrd="1" destOrd="0" presId="urn:microsoft.com/office/officeart/2008/layout/PictureAccentList"/>
    <dgm:cxn modelId="{023AB8D4-5B5E-488F-94FA-0F07F20B218D}" type="presParOf" srcId="{636306AC-9DEB-48AB-8E11-15FD69368046}" destId="{5D32B228-E76B-450A-87FF-54AC0EDCC705}" srcOrd="2" destOrd="0" presId="urn:microsoft.com/office/officeart/2008/layout/PictureAccentList"/>
    <dgm:cxn modelId="{46EA0722-B33C-44B8-B373-32479A17AD63}" type="presParOf" srcId="{5D32B228-E76B-450A-87FF-54AC0EDCC705}" destId="{E0477ED7-6957-45C5-86E0-0119DE71A309}" srcOrd="0" destOrd="0" presId="urn:microsoft.com/office/officeart/2008/layout/PictureAccentList"/>
    <dgm:cxn modelId="{0880AD13-445B-4EFD-AB71-B1020DB15F6D}" type="presParOf" srcId="{5D32B228-E76B-450A-87FF-54AC0EDCC705}" destId="{777265DE-9BF0-4089-BED3-341663A4C2A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F239B-2EB7-4AEB-9301-F116DD68C878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820649-2B74-4E00-B67A-5E33ABAC7D38}">
      <dgm:prSet phldrT="[Текст]"/>
      <dgm:spPr/>
      <dgm:t>
        <a:bodyPr/>
        <a:lstStyle/>
        <a:p>
          <a:r>
            <a:rPr lang="ru-RU" dirty="0" smtClean="0"/>
            <a:t>кто будет, если ничего не делать?</a:t>
          </a:r>
        </a:p>
      </dgm:t>
    </dgm:pt>
    <dgm:pt modelId="{ACCF26ED-5246-42AB-AC50-1562E2508092}" type="parTrans" cxnId="{99DD37D8-E2CD-4B07-8B12-DB045185F657}">
      <dgm:prSet/>
      <dgm:spPr/>
      <dgm:t>
        <a:bodyPr/>
        <a:lstStyle/>
        <a:p>
          <a:endParaRPr lang="ru-RU"/>
        </a:p>
      </dgm:t>
    </dgm:pt>
    <dgm:pt modelId="{66D4C2AD-61ED-4FFD-8161-58FBB2F729A2}" type="sibTrans" cxnId="{99DD37D8-E2CD-4B07-8B12-DB045185F657}">
      <dgm:prSet/>
      <dgm:spPr/>
      <dgm:t>
        <a:bodyPr/>
        <a:lstStyle/>
        <a:p>
          <a:endParaRPr lang="ru-RU"/>
        </a:p>
      </dgm:t>
    </dgm:pt>
    <dgm:pt modelId="{785F471A-20AA-499B-81A0-B356D51533C2}">
      <dgm:prSet phldrT="[Текст]"/>
      <dgm:spPr/>
      <dgm:t>
        <a:bodyPr/>
        <a:lstStyle/>
        <a:p>
          <a:r>
            <a:rPr lang="ru-RU" dirty="0" smtClean="0"/>
            <a:t>как мы поймем, что решили проблему?</a:t>
          </a:r>
        </a:p>
      </dgm:t>
    </dgm:pt>
    <dgm:pt modelId="{D9ECD7F8-F355-4705-AFD7-B1F06B8AD66C}" type="parTrans" cxnId="{F20D43C7-1A30-4E60-B6CC-DF53FEFE1080}">
      <dgm:prSet/>
      <dgm:spPr/>
      <dgm:t>
        <a:bodyPr/>
        <a:lstStyle/>
        <a:p>
          <a:endParaRPr lang="ru-RU"/>
        </a:p>
      </dgm:t>
    </dgm:pt>
    <dgm:pt modelId="{F631A190-AF7E-49EE-BBB4-488E3AF71010}" type="sibTrans" cxnId="{F20D43C7-1A30-4E60-B6CC-DF53FEFE1080}">
      <dgm:prSet/>
      <dgm:spPr/>
      <dgm:t>
        <a:bodyPr/>
        <a:lstStyle/>
        <a:p>
          <a:endParaRPr lang="ru-RU"/>
        </a:p>
      </dgm:t>
    </dgm:pt>
    <dgm:pt modelId="{F072C358-2695-40DD-A22E-F690F9D82ABC}">
      <dgm:prSet phldrT="[Текст]"/>
      <dgm:spPr/>
      <dgm:t>
        <a:bodyPr/>
        <a:lstStyle/>
        <a:p>
          <a:r>
            <a:rPr lang="ru-RU" dirty="0" smtClean="0"/>
            <a:t>выгодные отличия предлагаемого варианта решения проблемы от имеющихся альтернатив</a:t>
          </a:r>
        </a:p>
      </dgm:t>
    </dgm:pt>
    <dgm:pt modelId="{93A83261-2319-4C53-8339-182FCF8FB7C3}" type="parTrans" cxnId="{5BE3D6BF-39BA-4621-97E6-A927BDFF69A9}">
      <dgm:prSet/>
      <dgm:spPr/>
      <dgm:t>
        <a:bodyPr/>
        <a:lstStyle/>
        <a:p>
          <a:endParaRPr lang="ru-RU"/>
        </a:p>
      </dgm:t>
    </dgm:pt>
    <dgm:pt modelId="{D6946F68-F0AA-4AA4-85B3-F16FB4412CCF}" type="sibTrans" cxnId="{5BE3D6BF-39BA-4621-97E6-A927BDFF69A9}">
      <dgm:prSet/>
      <dgm:spPr/>
      <dgm:t>
        <a:bodyPr/>
        <a:lstStyle/>
        <a:p>
          <a:endParaRPr lang="ru-RU"/>
        </a:p>
      </dgm:t>
    </dgm:pt>
    <dgm:pt modelId="{0C8B6432-846C-4346-AFBE-883D4C783A7B}">
      <dgm:prSet phldrT="[Текст]"/>
      <dgm:spPr/>
      <dgm:t>
        <a:bodyPr/>
        <a:lstStyle/>
        <a:p>
          <a:r>
            <a:rPr lang="ru-RU" dirty="0" smtClean="0"/>
            <a:t>важно показать осуществимость проекта и оценить основные риски</a:t>
          </a:r>
        </a:p>
      </dgm:t>
    </dgm:pt>
    <dgm:pt modelId="{C9A50833-AECF-460D-A844-A4A703F3C54D}" type="parTrans" cxnId="{85527C5C-FDDF-4338-94D9-CB71C5F172FB}">
      <dgm:prSet/>
      <dgm:spPr/>
      <dgm:t>
        <a:bodyPr/>
        <a:lstStyle/>
        <a:p>
          <a:endParaRPr lang="ru-RU"/>
        </a:p>
      </dgm:t>
    </dgm:pt>
    <dgm:pt modelId="{4586DC20-BDCC-41C6-8C8E-933AB3B7A28A}" type="sibTrans" cxnId="{85527C5C-FDDF-4338-94D9-CB71C5F172FB}">
      <dgm:prSet/>
      <dgm:spPr/>
      <dgm:t>
        <a:bodyPr/>
        <a:lstStyle/>
        <a:p>
          <a:endParaRPr lang="ru-RU"/>
        </a:p>
      </dgm:t>
    </dgm:pt>
    <dgm:pt modelId="{F06C4786-E020-436D-AF13-C254D6CFC23C}" type="pres">
      <dgm:prSet presAssocID="{8D0F239B-2EB7-4AEB-9301-F116DD68C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FF960-3CB6-4596-A62C-E43D531AB3CD}" type="pres">
      <dgm:prSet presAssocID="{18820649-2B74-4E00-B67A-5E33ABAC7D38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8654E-46EF-4919-9390-A89A9BFD45CC}" type="pres">
      <dgm:prSet presAssocID="{66D4C2AD-61ED-4FFD-8161-58FBB2F729A2}" presName="space" presStyleCnt="0"/>
      <dgm:spPr/>
    </dgm:pt>
    <dgm:pt modelId="{70228096-65E2-41D0-8929-0D41370F7140}" type="pres">
      <dgm:prSet presAssocID="{785F471A-20AA-499B-81A0-B356D51533C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9D147-52F7-4039-86C9-9AF616AEC5E0}" type="pres">
      <dgm:prSet presAssocID="{F631A190-AF7E-49EE-BBB4-488E3AF71010}" presName="space" presStyleCnt="0"/>
      <dgm:spPr/>
    </dgm:pt>
    <dgm:pt modelId="{B31DF709-A093-47A1-B9E0-0B1FBBEF3DD0}" type="pres">
      <dgm:prSet presAssocID="{F072C358-2695-40DD-A22E-F690F9D82AB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8FF96-B0B4-44F7-B6A0-61E7E1350A19}" type="pres">
      <dgm:prSet presAssocID="{D6946F68-F0AA-4AA4-85B3-F16FB4412CCF}" presName="space" presStyleCnt="0"/>
      <dgm:spPr/>
    </dgm:pt>
    <dgm:pt modelId="{5E575A6C-BF0F-48A4-95DF-1FC681A2A06A}" type="pres">
      <dgm:prSet presAssocID="{0C8B6432-846C-4346-AFBE-883D4C783A7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D37D8-E2CD-4B07-8B12-DB045185F657}" srcId="{8D0F239B-2EB7-4AEB-9301-F116DD68C878}" destId="{18820649-2B74-4E00-B67A-5E33ABAC7D38}" srcOrd="0" destOrd="0" parTransId="{ACCF26ED-5246-42AB-AC50-1562E2508092}" sibTransId="{66D4C2AD-61ED-4FFD-8161-58FBB2F729A2}"/>
    <dgm:cxn modelId="{77ABA8DB-93E4-42E8-82CB-50395452F392}" type="presOf" srcId="{8D0F239B-2EB7-4AEB-9301-F116DD68C878}" destId="{F06C4786-E020-436D-AF13-C254D6CFC23C}" srcOrd="0" destOrd="0" presId="urn:microsoft.com/office/officeart/2005/8/layout/venn3"/>
    <dgm:cxn modelId="{5BE3D6BF-39BA-4621-97E6-A927BDFF69A9}" srcId="{8D0F239B-2EB7-4AEB-9301-F116DD68C878}" destId="{F072C358-2695-40DD-A22E-F690F9D82ABC}" srcOrd="2" destOrd="0" parTransId="{93A83261-2319-4C53-8339-182FCF8FB7C3}" sibTransId="{D6946F68-F0AA-4AA4-85B3-F16FB4412CCF}"/>
    <dgm:cxn modelId="{F4520EFA-A2A2-4AE7-A2A3-A664339EAA8C}" type="presOf" srcId="{F072C358-2695-40DD-A22E-F690F9D82ABC}" destId="{B31DF709-A093-47A1-B9E0-0B1FBBEF3DD0}" srcOrd="0" destOrd="0" presId="urn:microsoft.com/office/officeart/2005/8/layout/venn3"/>
    <dgm:cxn modelId="{85527C5C-FDDF-4338-94D9-CB71C5F172FB}" srcId="{8D0F239B-2EB7-4AEB-9301-F116DD68C878}" destId="{0C8B6432-846C-4346-AFBE-883D4C783A7B}" srcOrd="3" destOrd="0" parTransId="{C9A50833-AECF-460D-A844-A4A703F3C54D}" sibTransId="{4586DC20-BDCC-41C6-8C8E-933AB3B7A28A}"/>
    <dgm:cxn modelId="{F20D43C7-1A30-4E60-B6CC-DF53FEFE1080}" srcId="{8D0F239B-2EB7-4AEB-9301-F116DD68C878}" destId="{785F471A-20AA-499B-81A0-B356D51533C2}" srcOrd="1" destOrd="0" parTransId="{D9ECD7F8-F355-4705-AFD7-B1F06B8AD66C}" sibTransId="{F631A190-AF7E-49EE-BBB4-488E3AF71010}"/>
    <dgm:cxn modelId="{FD5FC3E3-D14D-4C1E-919A-B2CB4F23AF97}" type="presOf" srcId="{785F471A-20AA-499B-81A0-B356D51533C2}" destId="{70228096-65E2-41D0-8929-0D41370F7140}" srcOrd="0" destOrd="0" presId="urn:microsoft.com/office/officeart/2005/8/layout/venn3"/>
    <dgm:cxn modelId="{0A7B5873-EC99-4951-A7C9-56E98BB50514}" type="presOf" srcId="{0C8B6432-846C-4346-AFBE-883D4C783A7B}" destId="{5E575A6C-BF0F-48A4-95DF-1FC681A2A06A}" srcOrd="0" destOrd="0" presId="urn:microsoft.com/office/officeart/2005/8/layout/venn3"/>
    <dgm:cxn modelId="{6E5B7348-11E1-49C4-B868-113A03663F18}" type="presOf" srcId="{18820649-2B74-4E00-B67A-5E33ABAC7D38}" destId="{20CFF960-3CB6-4596-A62C-E43D531AB3CD}" srcOrd="0" destOrd="0" presId="urn:microsoft.com/office/officeart/2005/8/layout/venn3"/>
    <dgm:cxn modelId="{32838DC4-7F5B-458A-86D5-59D599B4325D}" type="presParOf" srcId="{F06C4786-E020-436D-AF13-C254D6CFC23C}" destId="{20CFF960-3CB6-4596-A62C-E43D531AB3CD}" srcOrd="0" destOrd="0" presId="urn:microsoft.com/office/officeart/2005/8/layout/venn3"/>
    <dgm:cxn modelId="{A14CD8E6-A225-48CD-BCB6-CAC65CE12941}" type="presParOf" srcId="{F06C4786-E020-436D-AF13-C254D6CFC23C}" destId="{0A88654E-46EF-4919-9390-A89A9BFD45CC}" srcOrd="1" destOrd="0" presId="urn:microsoft.com/office/officeart/2005/8/layout/venn3"/>
    <dgm:cxn modelId="{1745BEC3-0360-4DD4-82D1-7239B1EE79E8}" type="presParOf" srcId="{F06C4786-E020-436D-AF13-C254D6CFC23C}" destId="{70228096-65E2-41D0-8929-0D41370F7140}" srcOrd="2" destOrd="0" presId="urn:microsoft.com/office/officeart/2005/8/layout/venn3"/>
    <dgm:cxn modelId="{1F21D33E-B595-4968-95E6-D5F400619011}" type="presParOf" srcId="{F06C4786-E020-436D-AF13-C254D6CFC23C}" destId="{C879D147-52F7-4039-86C9-9AF616AEC5E0}" srcOrd="3" destOrd="0" presId="urn:microsoft.com/office/officeart/2005/8/layout/venn3"/>
    <dgm:cxn modelId="{E6014CF0-2C85-4B70-AA1A-81F73DA7D1F9}" type="presParOf" srcId="{F06C4786-E020-436D-AF13-C254D6CFC23C}" destId="{B31DF709-A093-47A1-B9E0-0B1FBBEF3DD0}" srcOrd="4" destOrd="0" presId="urn:microsoft.com/office/officeart/2005/8/layout/venn3"/>
    <dgm:cxn modelId="{9A99F160-58DF-46F2-B10A-1933BD095693}" type="presParOf" srcId="{F06C4786-E020-436D-AF13-C254D6CFC23C}" destId="{22E8FF96-B0B4-44F7-B6A0-61E7E1350A19}" srcOrd="5" destOrd="0" presId="urn:microsoft.com/office/officeart/2005/8/layout/venn3"/>
    <dgm:cxn modelId="{52A05FC5-D06F-4251-9B8B-A78D5B247AD0}" type="presParOf" srcId="{F06C4786-E020-436D-AF13-C254D6CFC23C}" destId="{5E575A6C-BF0F-48A4-95DF-1FC681A2A0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A78C98C-323D-47A9-B79A-8EEFC544C990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F165EC-F07D-4A95-8229-5219CAD70993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1D89FDF7-19B5-4D32-8D1E-19556FCF0FE8}" type="parTrans" cxnId="{844DE14B-CB0A-4B06-8907-AA259B8B1C5F}">
      <dgm:prSet/>
      <dgm:spPr/>
      <dgm:t>
        <a:bodyPr/>
        <a:lstStyle/>
        <a:p>
          <a:endParaRPr lang="ru-RU"/>
        </a:p>
      </dgm:t>
    </dgm:pt>
    <dgm:pt modelId="{E7AB3EC6-4EC6-4B87-A817-261119FB10E3}" type="sibTrans" cxnId="{844DE14B-CB0A-4B06-8907-AA259B8B1C5F}">
      <dgm:prSet/>
      <dgm:spPr/>
      <dgm:t>
        <a:bodyPr/>
        <a:lstStyle/>
        <a:p>
          <a:endParaRPr lang="ru-RU"/>
        </a:p>
      </dgm:t>
    </dgm:pt>
    <dgm:pt modelId="{BDBB78CC-0B9E-452E-9FC0-0D0C47E34242}">
      <dgm:prSet phldrT="[Текст]"/>
      <dgm:spPr/>
      <dgm:t>
        <a:bodyPr/>
        <a:lstStyle/>
        <a:p>
          <a:r>
            <a:rPr lang="ru-RU" dirty="0" smtClean="0"/>
            <a:t>«Ошибайся раньше, ошибайся чаще», или «Правило полной корзины»</a:t>
          </a:r>
          <a:endParaRPr lang="ru-RU" dirty="0"/>
        </a:p>
      </dgm:t>
    </dgm:pt>
    <dgm:pt modelId="{E0569572-22FB-44A7-A81E-0C42E126F51C}" type="parTrans" cxnId="{622AB692-E651-42B9-9C46-DAE30E0627B2}">
      <dgm:prSet/>
      <dgm:spPr/>
      <dgm:t>
        <a:bodyPr/>
        <a:lstStyle/>
        <a:p>
          <a:endParaRPr lang="ru-RU"/>
        </a:p>
      </dgm:t>
    </dgm:pt>
    <dgm:pt modelId="{52DD537B-49DA-4E8A-8A15-9902CA77AB12}" type="sibTrans" cxnId="{622AB692-E651-42B9-9C46-DAE30E0627B2}">
      <dgm:prSet/>
      <dgm:spPr/>
      <dgm:t>
        <a:bodyPr/>
        <a:lstStyle/>
        <a:p>
          <a:endParaRPr lang="ru-RU"/>
        </a:p>
      </dgm:t>
    </dgm:pt>
    <dgm:pt modelId="{98AA304E-3E7F-436D-9F1C-05FF70BAC87C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1DDBF1D8-CB5E-4466-A2E4-5C4ECEBD667D}" type="parTrans" cxnId="{41C3DE78-E821-458C-BBBE-AD0C2FF1F9E4}">
      <dgm:prSet/>
      <dgm:spPr/>
      <dgm:t>
        <a:bodyPr/>
        <a:lstStyle/>
        <a:p>
          <a:endParaRPr lang="ru-RU"/>
        </a:p>
      </dgm:t>
    </dgm:pt>
    <dgm:pt modelId="{E34D2A34-E70C-476A-B283-2BB2A135EB3E}" type="sibTrans" cxnId="{41C3DE78-E821-458C-BBBE-AD0C2FF1F9E4}">
      <dgm:prSet/>
      <dgm:spPr/>
      <dgm:t>
        <a:bodyPr/>
        <a:lstStyle/>
        <a:p>
          <a:endParaRPr lang="ru-RU"/>
        </a:p>
      </dgm:t>
    </dgm:pt>
    <dgm:pt modelId="{BB4EC45C-1114-41F3-92D8-2F9DCA9F2177}">
      <dgm:prSet phldrT="[Текст]"/>
      <dgm:spPr/>
      <dgm:t>
        <a:bodyPr/>
        <a:lstStyle/>
        <a:p>
          <a:r>
            <a:rPr lang="ru-RU" dirty="0" smtClean="0"/>
            <a:t>«Один прототип стоит тысячи слов»</a:t>
          </a:r>
          <a:endParaRPr lang="ru-RU" dirty="0"/>
        </a:p>
      </dgm:t>
    </dgm:pt>
    <dgm:pt modelId="{5AF1122C-B01F-4E56-B251-BC995A1064CE}" type="parTrans" cxnId="{4F24DABD-103B-4FBE-BA83-674012D1BA8C}">
      <dgm:prSet/>
      <dgm:spPr/>
      <dgm:t>
        <a:bodyPr/>
        <a:lstStyle/>
        <a:p>
          <a:endParaRPr lang="ru-RU"/>
        </a:p>
      </dgm:t>
    </dgm:pt>
    <dgm:pt modelId="{863864FF-0A8A-4D69-8245-E64EA0BAF4C4}" type="sibTrans" cxnId="{4F24DABD-103B-4FBE-BA83-674012D1BA8C}">
      <dgm:prSet/>
      <dgm:spPr/>
      <dgm:t>
        <a:bodyPr/>
        <a:lstStyle/>
        <a:p>
          <a:endParaRPr lang="ru-RU"/>
        </a:p>
      </dgm:t>
    </dgm:pt>
    <dgm:pt modelId="{BC432953-A500-4425-B527-E28346E8F83B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F7F711EE-7C18-4B65-8D4E-C42E26120C80}" type="parTrans" cxnId="{51E607E5-8C8A-490F-8CB0-91447299E850}">
      <dgm:prSet/>
      <dgm:spPr/>
      <dgm:t>
        <a:bodyPr/>
        <a:lstStyle/>
        <a:p>
          <a:endParaRPr lang="ru-RU"/>
        </a:p>
      </dgm:t>
    </dgm:pt>
    <dgm:pt modelId="{6E87428F-F171-438B-A519-24DE64F45714}" type="sibTrans" cxnId="{51E607E5-8C8A-490F-8CB0-91447299E850}">
      <dgm:prSet/>
      <dgm:spPr/>
      <dgm:t>
        <a:bodyPr/>
        <a:lstStyle/>
        <a:p>
          <a:endParaRPr lang="ru-RU"/>
        </a:p>
      </dgm:t>
    </dgm:pt>
    <dgm:pt modelId="{0AB7F798-AD44-43AA-B60C-8A5AD0C0EE6F}">
      <dgm:prSet phldrT="[Текст]"/>
      <dgm:spPr/>
      <dgm:t>
        <a:bodyPr/>
        <a:lstStyle/>
        <a:p>
          <a:r>
            <a:rPr lang="ru-RU" dirty="0" smtClean="0"/>
            <a:t>«Первым делом — спросить пользователя»</a:t>
          </a:r>
          <a:endParaRPr lang="ru-RU" dirty="0"/>
        </a:p>
      </dgm:t>
    </dgm:pt>
    <dgm:pt modelId="{86E96432-B1A4-4FE3-94AD-86A73CB72502}" type="parTrans" cxnId="{6C96CE4A-5A3F-474B-87F4-E0664005AC4E}">
      <dgm:prSet/>
      <dgm:spPr/>
      <dgm:t>
        <a:bodyPr/>
        <a:lstStyle/>
        <a:p>
          <a:endParaRPr lang="ru-RU"/>
        </a:p>
      </dgm:t>
    </dgm:pt>
    <dgm:pt modelId="{1DF13866-91DD-4F22-B731-8A9A026A5BA4}" type="sibTrans" cxnId="{6C96CE4A-5A3F-474B-87F4-E0664005AC4E}">
      <dgm:prSet/>
      <dgm:spPr/>
      <dgm:t>
        <a:bodyPr/>
        <a:lstStyle/>
        <a:p>
          <a:endParaRPr lang="ru-RU"/>
        </a:p>
      </dgm:t>
    </dgm:pt>
    <dgm:pt modelId="{29D00E43-FC94-42FF-802E-A0035FD19933}">
      <dgm:prSet phldrT="[Текст]"/>
      <dgm:spPr/>
      <dgm:t>
        <a:bodyPr/>
        <a:lstStyle/>
        <a:p>
          <a:r>
            <a:rPr lang="ru-RU" dirty="0" smtClean="0"/>
            <a:t>«Делайте вместе!»</a:t>
          </a:r>
          <a:endParaRPr lang="ru-RU" dirty="0"/>
        </a:p>
      </dgm:t>
    </dgm:pt>
    <dgm:pt modelId="{1A747742-C39C-4CEA-A3BA-5B44228EF19D}" type="parTrans" cxnId="{A82D70EE-49CB-4C6A-9325-5926F3A620D8}">
      <dgm:prSet/>
      <dgm:spPr/>
      <dgm:t>
        <a:bodyPr/>
        <a:lstStyle/>
        <a:p>
          <a:endParaRPr lang="ru-RU"/>
        </a:p>
      </dgm:t>
    </dgm:pt>
    <dgm:pt modelId="{6CB0C50F-6C5B-4057-96B1-E8B029F4400F}" type="sibTrans" cxnId="{A82D70EE-49CB-4C6A-9325-5926F3A620D8}">
      <dgm:prSet/>
      <dgm:spPr/>
      <dgm:t>
        <a:bodyPr/>
        <a:lstStyle/>
        <a:p>
          <a:endParaRPr lang="ru-RU"/>
        </a:p>
      </dgm:t>
    </dgm:pt>
    <dgm:pt modelId="{CECBE115-B8D3-40B4-81CD-CF582231EB86}">
      <dgm:prSet phldrT="[Текст]"/>
      <dgm:spPr/>
      <dgm:t>
        <a:bodyPr/>
        <a:lstStyle/>
        <a:p>
          <a:r>
            <a:rPr lang="ru-RU" dirty="0" smtClean="0"/>
            <a:t>«Да, и…!»</a:t>
          </a:r>
          <a:endParaRPr lang="ru-RU" dirty="0"/>
        </a:p>
      </dgm:t>
    </dgm:pt>
    <dgm:pt modelId="{F5BA25F0-A610-4E42-AEF6-922DD1A23A03}" type="parTrans" cxnId="{101060B2-E680-4003-B431-BB0C6A2CF0C0}">
      <dgm:prSet/>
      <dgm:spPr/>
      <dgm:t>
        <a:bodyPr/>
        <a:lstStyle/>
        <a:p>
          <a:endParaRPr lang="ru-RU"/>
        </a:p>
      </dgm:t>
    </dgm:pt>
    <dgm:pt modelId="{CA985C1A-A9FB-45D1-894C-677CB13935CF}" type="sibTrans" cxnId="{101060B2-E680-4003-B431-BB0C6A2CF0C0}">
      <dgm:prSet/>
      <dgm:spPr/>
      <dgm:t>
        <a:bodyPr/>
        <a:lstStyle/>
        <a:p>
          <a:endParaRPr lang="ru-RU"/>
        </a:p>
      </dgm:t>
    </dgm:pt>
    <dgm:pt modelId="{E4DD1317-DE7E-44D6-9A80-01838444FDE7}">
      <dgm:prSet phldrT="[Текст]"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4761B9BD-125E-4EC4-A32B-326B385AA893}" type="parTrans" cxnId="{46CCBA7F-42BE-46BE-816F-628E73502907}">
      <dgm:prSet/>
      <dgm:spPr/>
      <dgm:t>
        <a:bodyPr/>
        <a:lstStyle/>
        <a:p>
          <a:endParaRPr lang="ru-RU"/>
        </a:p>
      </dgm:t>
    </dgm:pt>
    <dgm:pt modelId="{BDD9DFED-83E6-40A1-A216-61DDB8921DCF}" type="sibTrans" cxnId="{46CCBA7F-42BE-46BE-816F-628E73502907}">
      <dgm:prSet/>
      <dgm:spPr/>
      <dgm:t>
        <a:bodyPr/>
        <a:lstStyle/>
        <a:p>
          <a:endParaRPr lang="ru-RU"/>
        </a:p>
      </dgm:t>
    </dgm:pt>
    <dgm:pt modelId="{FBD0296C-0B18-45C1-9EB4-1B66698BBC11}">
      <dgm:prSet phldrT="[Текст]"/>
      <dgm:spPr/>
      <dgm:t>
        <a:bodyPr/>
        <a:lstStyle/>
        <a:p>
          <a:r>
            <a:rPr lang="ru-RU" b="1" dirty="0" smtClean="0"/>
            <a:t>5</a:t>
          </a:r>
          <a:endParaRPr lang="ru-RU" b="1" dirty="0"/>
        </a:p>
      </dgm:t>
    </dgm:pt>
    <dgm:pt modelId="{CC143AE0-D7BE-4E42-A79B-27B1649465C8}" type="parTrans" cxnId="{6273558C-14C2-4EA7-B140-F49D5BCCD248}">
      <dgm:prSet/>
      <dgm:spPr/>
      <dgm:t>
        <a:bodyPr/>
        <a:lstStyle/>
        <a:p>
          <a:endParaRPr lang="ru-RU"/>
        </a:p>
      </dgm:t>
    </dgm:pt>
    <dgm:pt modelId="{B2690D4A-21F5-436B-AA03-0C773AA936CA}" type="sibTrans" cxnId="{6273558C-14C2-4EA7-B140-F49D5BCCD248}">
      <dgm:prSet/>
      <dgm:spPr/>
      <dgm:t>
        <a:bodyPr/>
        <a:lstStyle/>
        <a:p>
          <a:endParaRPr lang="ru-RU"/>
        </a:p>
      </dgm:t>
    </dgm:pt>
    <dgm:pt modelId="{6833B109-F20B-4173-8321-7127CF1028AF}" type="pres">
      <dgm:prSet presAssocID="{AA78C98C-323D-47A9-B79A-8EEFC544C9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0A0BD-29D2-4805-BCD8-9382FE4D570F}" type="pres">
      <dgm:prSet presAssocID="{F0F165EC-F07D-4A95-8229-5219CAD70993}" presName="composite" presStyleCnt="0"/>
      <dgm:spPr/>
    </dgm:pt>
    <dgm:pt modelId="{07596784-2DD6-4034-917B-2581EADEACAA}" type="pres">
      <dgm:prSet presAssocID="{F0F165EC-F07D-4A95-8229-5219CAD7099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932B1-D5D6-4A10-A792-90F1639A183C}" type="pres">
      <dgm:prSet presAssocID="{F0F165EC-F07D-4A95-8229-5219CAD7099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F4B61-5C6C-417F-89EB-D85B4C998D88}" type="pres">
      <dgm:prSet presAssocID="{E7AB3EC6-4EC6-4B87-A817-261119FB10E3}" presName="sp" presStyleCnt="0"/>
      <dgm:spPr/>
    </dgm:pt>
    <dgm:pt modelId="{8BB2D02B-0732-4007-90E6-25907EE9DD25}" type="pres">
      <dgm:prSet presAssocID="{98AA304E-3E7F-436D-9F1C-05FF70BAC87C}" presName="composite" presStyleCnt="0"/>
      <dgm:spPr/>
    </dgm:pt>
    <dgm:pt modelId="{512DA18B-8431-487C-86DC-5961D5341BB2}" type="pres">
      <dgm:prSet presAssocID="{98AA304E-3E7F-436D-9F1C-05FF70BAC87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7F233-5BB8-4281-8F82-B53D4F3BB6E1}" type="pres">
      <dgm:prSet presAssocID="{98AA304E-3E7F-436D-9F1C-05FF70BAC87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F3762-D624-403D-9869-52DC75A43EB4}" type="pres">
      <dgm:prSet presAssocID="{E34D2A34-E70C-476A-B283-2BB2A135EB3E}" presName="sp" presStyleCnt="0"/>
      <dgm:spPr/>
    </dgm:pt>
    <dgm:pt modelId="{DF0678B8-0125-467D-AE60-D3FB164DFD76}" type="pres">
      <dgm:prSet presAssocID="{BC432953-A500-4425-B527-E28346E8F83B}" presName="composite" presStyleCnt="0"/>
      <dgm:spPr/>
    </dgm:pt>
    <dgm:pt modelId="{5D0AB6A9-4C9A-40E6-B108-40B64C94B18A}" type="pres">
      <dgm:prSet presAssocID="{BC432953-A500-4425-B527-E28346E8F83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DE7EF-783A-4FCC-9E4F-D98A531B2391}" type="pres">
      <dgm:prSet presAssocID="{BC432953-A500-4425-B527-E28346E8F83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D306E-BBD4-4B3E-B397-8CD1BB824CA4}" type="pres">
      <dgm:prSet presAssocID="{6E87428F-F171-438B-A519-24DE64F45714}" presName="sp" presStyleCnt="0"/>
      <dgm:spPr/>
    </dgm:pt>
    <dgm:pt modelId="{F932D227-F4BB-408C-AD2A-6A04A2B6747D}" type="pres">
      <dgm:prSet presAssocID="{E4DD1317-DE7E-44D6-9A80-01838444FDE7}" presName="composite" presStyleCnt="0"/>
      <dgm:spPr/>
    </dgm:pt>
    <dgm:pt modelId="{C2BEFC51-ECB7-402B-ACF5-08F028120A74}" type="pres">
      <dgm:prSet presAssocID="{E4DD1317-DE7E-44D6-9A80-01838444FDE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38FBF-C7AA-405F-AFD1-CB2ECAD881EC}" type="pres">
      <dgm:prSet presAssocID="{E4DD1317-DE7E-44D6-9A80-01838444FDE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070AD-C1E0-4BEC-9F59-0ED660F43FC1}" type="pres">
      <dgm:prSet presAssocID="{BDD9DFED-83E6-40A1-A216-61DDB8921DCF}" presName="sp" presStyleCnt="0"/>
      <dgm:spPr/>
    </dgm:pt>
    <dgm:pt modelId="{28FF2177-20FC-4E73-81B0-7014289C78EA}" type="pres">
      <dgm:prSet presAssocID="{FBD0296C-0B18-45C1-9EB4-1B66698BBC11}" presName="composite" presStyleCnt="0"/>
      <dgm:spPr/>
    </dgm:pt>
    <dgm:pt modelId="{9649E596-01E3-44D6-9A8A-89BCAA90A674}" type="pres">
      <dgm:prSet presAssocID="{FBD0296C-0B18-45C1-9EB4-1B66698BBC1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8DEB4-BC7D-4221-8114-FA2329B6AA17}" type="pres">
      <dgm:prSet presAssocID="{FBD0296C-0B18-45C1-9EB4-1B66698BBC1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6CE4A-5A3F-474B-87F4-E0664005AC4E}" srcId="{BC432953-A500-4425-B527-E28346E8F83B}" destId="{0AB7F798-AD44-43AA-B60C-8A5AD0C0EE6F}" srcOrd="0" destOrd="0" parTransId="{86E96432-B1A4-4FE3-94AD-86A73CB72502}" sibTransId="{1DF13866-91DD-4F22-B731-8A9A026A5BA4}"/>
    <dgm:cxn modelId="{34C61DC8-665F-4DF4-AED6-643846323C80}" type="presOf" srcId="{98AA304E-3E7F-436D-9F1C-05FF70BAC87C}" destId="{512DA18B-8431-487C-86DC-5961D5341BB2}" srcOrd="0" destOrd="0" presId="urn:microsoft.com/office/officeart/2005/8/layout/chevron2"/>
    <dgm:cxn modelId="{E6D857A8-E223-42AF-9AAF-543ADF08F4E8}" type="presOf" srcId="{F0F165EC-F07D-4A95-8229-5219CAD70993}" destId="{07596784-2DD6-4034-917B-2581EADEACAA}" srcOrd="0" destOrd="0" presId="urn:microsoft.com/office/officeart/2005/8/layout/chevron2"/>
    <dgm:cxn modelId="{101060B2-E680-4003-B431-BB0C6A2CF0C0}" srcId="{FBD0296C-0B18-45C1-9EB4-1B66698BBC11}" destId="{CECBE115-B8D3-40B4-81CD-CF582231EB86}" srcOrd="0" destOrd="0" parTransId="{F5BA25F0-A610-4E42-AEF6-922DD1A23A03}" sibTransId="{CA985C1A-A9FB-45D1-894C-677CB13935CF}"/>
    <dgm:cxn modelId="{A82D70EE-49CB-4C6A-9325-5926F3A620D8}" srcId="{E4DD1317-DE7E-44D6-9A80-01838444FDE7}" destId="{29D00E43-FC94-42FF-802E-A0035FD19933}" srcOrd="0" destOrd="0" parTransId="{1A747742-C39C-4CEA-A3BA-5B44228EF19D}" sibTransId="{6CB0C50F-6C5B-4057-96B1-E8B029F4400F}"/>
    <dgm:cxn modelId="{46CCBA7F-42BE-46BE-816F-628E73502907}" srcId="{AA78C98C-323D-47A9-B79A-8EEFC544C990}" destId="{E4DD1317-DE7E-44D6-9A80-01838444FDE7}" srcOrd="3" destOrd="0" parTransId="{4761B9BD-125E-4EC4-A32B-326B385AA893}" sibTransId="{BDD9DFED-83E6-40A1-A216-61DDB8921DCF}"/>
    <dgm:cxn modelId="{51E607E5-8C8A-490F-8CB0-91447299E850}" srcId="{AA78C98C-323D-47A9-B79A-8EEFC544C990}" destId="{BC432953-A500-4425-B527-E28346E8F83B}" srcOrd="2" destOrd="0" parTransId="{F7F711EE-7C18-4B65-8D4E-C42E26120C80}" sibTransId="{6E87428F-F171-438B-A519-24DE64F45714}"/>
    <dgm:cxn modelId="{F7444E49-D489-4958-867E-EE6131BB8EE0}" type="presOf" srcId="{BB4EC45C-1114-41F3-92D8-2F9DCA9F2177}" destId="{B377F233-5BB8-4281-8F82-B53D4F3BB6E1}" srcOrd="0" destOrd="0" presId="urn:microsoft.com/office/officeart/2005/8/layout/chevron2"/>
    <dgm:cxn modelId="{5CA2CD58-EB64-4452-B27B-A4C57A1F74BF}" type="presOf" srcId="{E4DD1317-DE7E-44D6-9A80-01838444FDE7}" destId="{C2BEFC51-ECB7-402B-ACF5-08F028120A74}" srcOrd="0" destOrd="0" presId="urn:microsoft.com/office/officeart/2005/8/layout/chevron2"/>
    <dgm:cxn modelId="{22D38DA0-853E-4F66-BD3C-D089B6942FCF}" type="presOf" srcId="{29D00E43-FC94-42FF-802E-A0035FD19933}" destId="{78D38FBF-C7AA-405F-AFD1-CB2ECAD881EC}" srcOrd="0" destOrd="0" presId="urn:microsoft.com/office/officeart/2005/8/layout/chevron2"/>
    <dgm:cxn modelId="{3F1229BE-3A2D-41D6-AA47-8A794C4D2E6B}" type="presOf" srcId="{0AB7F798-AD44-43AA-B60C-8A5AD0C0EE6F}" destId="{A67DE7EF-783A-4FCC-9E4F-D98A531B2391}" srcOrd="0" destOrd="0" presId="urn:microsoft.com/office/officeart/2005/8/layout/chevron2"/>
    <dgm:cxn modelId="{48918CFE-EBE1-418F-B258-04596E6837A6}" type="presOf" srcId="{AA78C98C-323D-47A9-B79A-8EEFC544C990}" destId="{6833B109-F20B-4173-8321-7127CF1028AF}" srcOrd="0" destOrd="0" presId="urn:microsoft.com/office/officeart/2005/8/layout/chevron2"/>
    <dgm:cxn modelId="{41C3DE78-E821-458C-BBBE-AD0C2FF1F9E4}" srcId="{AA78C98C-323D-47A9-B79A-8EEFC544C990}" destId="{98AA304E-3E7F-436D-9F1C-05FF70BAC87C}" srcOrd="1" destOrd="0" parTransId="{1DDBF1D8-CB5E-4466-A2E4-5C4ECEBD667D}" sibTransId="{E34D2A34-E70C-476A-B283-2BB2A135EB3E}"/>
    <dgm:cxn modelId="{60C4EA5A-F8B5-4B8E-8544-A6A0D62EFB62}" type="presOf" srcId="{BC432953-A500-4425-B527-E28346E8F83B}" destId="{5D0AB6A9-4C9A-40E6-B108-40B64C94B18A}" srcOrd="0" destOrd="0" presId="urn:microsoft.com/office/officeart/2005/8/layout/chevron2"/>
    <dgm:cxn modelId="{622AB692-E651-42B9-9C46-DAE30E0627B2}" srcId="{F0F165EC-F07D-4A95-8229-5219CAD70993}" destId="{BDBB78CC-0B9E-452E-9FC0-0D0C47E34242}" srcOrd="0" destOrd="0" parTransId="{E0569572-22FB-44A7-A81E-0C42E126F51C}" sibTransId="{52DD537B-49DA-4E8A-8A15-9902CA77AB12}"/>
    <dgm:cxn modelId="{49780437-1C7A-4F26-910B-9872311200C8}" type="presOf" srcId="{FBD0296C-0B18-45C1-9EB4-1B66698BBC11}" destId="{9649E596-01E3-44D6-9A8A-89BCAA90A674}" srcOrd="0" destOrd="0" presId="urn:microsoft.com/office/officeart/2005/8/layout/chevron2"/>
    <dgm:cxn modelId="{277571BA-8CB4-4048-8A85-C00E7EEB24B0}" type="presOf" srcId="{CECBE115-B8D3-40B4-81CD-CF582231EB86}" destId="{9758DEB4-BC7D-4221-8114-FA2329B6AA17}" srcOrd="0" destOrd="0" presId="urn:microsoft.com/office/officeart/2005/8/layout/chevron2"/>
    <dgm:cxn modelId="{6273558C-14C2-4EA7-B140-F49D5BCCD248}" srcId="{AA78C98C-323D-47A9-B79A-8EEFC544C990}" destId="{FBD0296C-0B18-45C1-9EB4-1B66698BBC11}" srcOrd="4" destOrd="0" parTransId="{CC143AE0-D7BE-4E42-A79B-27B1649465C8}" sibTransId="{B2690D4A-21F5-436B-AA03-0C773AA936CA}"/>
    <dgm:cxn modelId="{ECA0CC0E-2550-4C6F-92F7-F6FFECFEE819}" type="presOf" srcId="{BDBB78CC-0B9E-452E-9FC0-0D0C47E34242}" destId="{27D932B1-D5D6-4A10-A792-90F1639A183C}" srcOrd="0" destOrd="0" presId="urn:microsoft.com/office/officeart/2005/8/layout/chevron2"/>
    <dgm:cxn modelId="{844DE14B-CB0A-4B06-8907-AA259B8B1C5F}" srcId="{AA78C98C-323D-47A9-B79A-8EEFC544C990}" destId="{F0F165EC-F07D-4A95-8229-5219CAD70993}" srcOrd="0" destOrd="0" parTransId="{1D89FDF7-19B5-4D32-8D1E-19556FCF0FE8}" sibTransId="{E7AB3EC6-4EC6-4B87-A817-261119FB10E3}"/>
    <dgm:cxn modelId="{4F24DABD-103B-4FBE-BA83-674012D1BA8C}" srcId="{98AA304E-3E7F-436D-9F1C-05FF70BAC87C}" destId="{BB4EC45C-1114-41F3-92D8-2F9DCA9F2177}" srcOrd="0" destOrd="0" parTransId="{5AF1122C-B01F-4E56-B251-BC995A1064CE}" sibTransId="{863864FF-0A8A-4D69-8245-E64EA0BAF4C4}"/>
    <dgm:cxn modelId="{DC757981-5086-45B7-AF70-6D65B0C80EB5}" type="presParOf" srcId="{6833B109-F20B-4173-8321-7127CF1028AF}" destId="{5CE0A0BD-29D2-4805-BCD8-9382FE4D570F}" srcOrd="0" destOrd="0" presId="urn:microsoft.com/office/officeart/2005/8/layout/chevron2"/>
    <dgm:cxn modelId="{F67EF651-E8BA-4726-9668-0A97AA1AC292}" type="presParOf" srcId="{5CE0A0BD-29D2-4805-BCD8-9382FE4D570F}" destId="{07596784-2DD6-4034-917B-2581EADEACAA}" srcOrd="0" destOrd="0" presId="urn:microsoft.com/office/officeart/2005/8/layout/chevron2"/>
    <dgm:cxn modelId="{7DB8B1E3-9D60-499F-94EF-4458767E03B4}" type="presParOf" srcId="{5CE0A0BD-29D2-4805-BCD8-9382FE4D570F}" destId="{27D932B1-D5D6-4A10-A792-90F1639A183C}" srcOrd="1" destOrd="0" presId="urn:microsoft.com/office/officeart/2005/8/layout/chevron2"/>
    <dgm:cxn modelId="{6251A49B-D862-4E27-9A79-75D1B7E4BF85}" type="presParOf" srcId="{6833B109-F20B-4173-8321-7127CF1028AF}" destId="{6DAF4B61-5C6C-417F-89EB-D85B4C998D88}" srcOrd="1" destOrd="0" presId="urn:microsoft.com/office/officeart/2005/8/layout/chevron2"/>
    <dgm:cxn modelId="{4EDB9D1F-0E4A-4D47-B9F6-9CBF67440918}" type="presParOf" srcId="{6833B109-F20B-4173-8321-7127CF1028AF}" destId="{8BB2D02B-0732-4007-90E6-25907EE9DD25}" srcOrd="2" destOrd="0" presId="urn:microsoft.com/office/officeart/2005/8/layout/chevron2"/>
    <dgm:cxn modelId="{E9A55307-439D-4E59-93A9-9C5EC8BDE27D}" type="presParOf" srcId="{8BB2D02B-0732-4007-90E6-25907EE9DD25}" destId="{512DA18B-8431-487C-86DC-5961D5341BB2}" srcOrd="0" destOrd="0" presId="urn:microsoft.com/office/officeart/2005/8/layout/chevron2"/>
    <dgm:cxn modelId="{0CC31C45-4120-4321-9FBD-275C1C94D8EF}" type="presParOf" srcId="{8BB2D02B-0732-4007-90E6-25907EE9DD25}" destId="{B377F233-5BB8-4281-8F82-B53D4F3BB6E1}" srcOrd="1" destOrd="0" presId="urn:microsoft.com/office/officeart/2005/8/layout/chevron2"/>
    <dgm:cxn modelId="{44A96E85-4146-40A7-BEE3-A77B826A2E8D}" type="presParOf" srcId="{6833B109-F20B-4173-8321-7127CF1028AF}" destId="{298F3762-D624-403D-9869-52DC75A43EB4}" srcOrd="3" destOrd="0" presId="urn:microsoft.com/office/officeart/2005/8/layout/chevron2"/>
    <dgm:cxn modelId="{B3BA0459-932E-449D-94C3-77A65E7393F1}" type="presParOf" srcId="{6833B109-F20B-4173-8321-7127CF1028AF}" destId="{DF0678B8-0125-467D-AE60-D3FB164DFD76}" srcOrd="4" destOrd="0" presId="urn:microsoft.com/office/officeart/2005/8/layout/chevron2"/>
    <dgm:cxn modelId="{DB7C7893-6066-4C06-B310-398D841BE6EC}" type="presParOf" srcId="{DF0678B8-0125-467D-AE60-D3FB164DFD76}" destId="{5D0AB6A9-4C9A-40E6-B108-40B64C94B18A}" srcOrd="0" destOrd="0" presId="urn:microsoft.com/office/officeart/2005/8/layout/chevron2"/>
    <dgm:cxn modelId="{985B69F2-7C39-49F9-9975-18F6BC5A99A6}" type="presParOf" srcId="{DF0678B8-0125-467D-AE60-D3FB164DFD76}" destId="{A67DE7EF-783A-4FCC-9E4F-D98A531B2391}" srcOrd="1" destOrd="0" presId="urn:microsoft.com/office/officeart/2005/8/layout/chevron2"/>
    <dgm:cxn modelId="{1A781D0B-D374-4047-A5C2-5A8CB67BCFEC}" type="presParOf" srcId="{6833B109-F20B-4173-8321-7127CF1028AF}" destId="{322D306E-BBD4-4B3E-B397-8CD1BB824CA4}" srcOrd="5" destOrd="0" presId="urn:microsoft.com/office/officeart/2005/8/layout/chevron2"/>
    <dgm:cxn modelId="{E9B27667-74EB-4D50-9EC3-B203451CE8E2}" type="presParOf" srcId="{6833B109-F20B-4173-8321-7127CF1028AF}" destId="{F932D227-F4BB-408C-AD2A-6A04A2B6747D}" srcOrd="6" destOrd="0" presId="urn:microsoft.com/office/officeart/2005/8/layout/chevron2"/>
    <dgm:cxn modelId="{C7B706B0-4B41-46EB-A80D-3F4ACA8FB16F}" type="presParOf" srcId="{F932D227-F4BB-408C-AD2A-6A04A2B6747D}" destId="{C2BEFC51-ECB7-402B-ACF5-08F028120A74}" srcOrd="0" destOrd="0" presId="urn:microsoft.com/office/officeart/2005/8/layout/chevron2"/>
    <dgm:cxn modelId="{1974ABD7-F239-4D41-805B-D9CB821F7568}" type="presParOf" srcId="{F932D227-F4BB-408C-AD2A-6A04A2B6747D}" destId="{78D38FBF-C7AA-405F-AFD1-CB2ECAD881EC}" srcOrd="1" destOrd="0" presId="urn:microsoft.com/office/officeart/2005/8/layout/chevron2"/>
    <dgm:cxn modelId="{E6DDC821-1DD7-4D89-BE61-0496D64975A4}" type="presParOf" srcId="{6833B109-F20B-4173-8321-7127CF1028AF}" destId="{3EA070AD-C1E0-4BEC-9F59-0ED660F43FC1}" srcOrd="7" destOrd="0" presId="urn:microsoft.com/office/officeart/2005/8/layout/chevron2"/>
    <dgm:cxn modelId="{89196664-95D3-4AC8-ACA5-B81DE42E213B}" type="presParOf" srcId="{6833B109-F20B-4173-8321-7127CF1028AF}" destId="{28FF2177-20FC-4E73-81B0-7014289C78EA}" srcOrd="8" destOrd="0" presId="urn:microsoft.com/office/officeart/2005/8/layout/chevron2"/>
    <dgm:cxn modelId="{FF34DE71-F123-4E68-91BB-75C78264DFF9}" type="presParOf" srcId="{28FF2177-20FC-4E73-81B0-7014289C78EA}" destId="{9649E596-01E3-44D6-9A8A-89BCAA90A674}" srcOrd="0" destOrd="0" presId="urn:microsoft.com/office/officeart/2005/8/layout/chevron2"/>
    <dgm:cxn modelId="{5A4FB062-6837-4C27-8E9B-6E43E28E4D33}" type="presParOf" srcId="{28FF2177-20FC-4E73-81B0-7014289C78EA}" destId="{9758DEB4-BC7D-4221-8114-FA2329B6AA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727665-1FCC-4156-BBD7-2E31B48F695A}" type="doc">
      <dgm:prSet loTypeId="urn:microsoft.com/office/officeart/2005/8/layout/cycle4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C3F089D-FAF5-4308-A1DA-D4D7B4AD5270}">
      <dgm:prSet phldrT="[Текст]"/>
      <dgm:spPr/>
      <dgm:t>
        <a:bodyPr/>
        <a:lstStyle/>
        <a:p>
          <a:r>
            <a:rPr lang="ru-RU" b="1" dirty="0" smtClean="0"/>
            <a:t>ПРИДУМАЙ</a:t>
          </a:r>
          <a:endParaRPr lang="ru-RU" b="1" dirty="0"/>
        </a:p>
      </dgm:t>
    </dgm:pt>
    <dgm:pt modelId="{88908A75-F81B-4392-89F9-3B77392C9568}" type="parTrans" cxnId="{59C5340D-B64A-4FEE-88F4-9D40D52D3173}">
      <dgm:prSet/>
      <dgm:spPr/>
      <dgm:t>
        <a:bodyPr/>
        <a:lstStyle/>
        <a:p>
          <a:endParaRPr lang="ru-RU"/>
        </a:p>
      </dgm:t>
    </dgm:pt>
    <dgm:pt modelId="{031CD46B-1AF4-43E3-B0F6-7C6E9040F585}" type="sibTrans" cxnId="{59C5340D-B64A-4FEE-88F4-9D40D52D3173}">
      <dgm:prSet/>
      <dgm:spPr/>
      <dgm:t>
        <a:bodyPr/>
        <a:lstStyle/>
        <a:p>
          <a:endParaRPr lang="ru-RU"/>
        </a:p>
      </dgm:t>
    </dgm:pt>
    <dgm:pt modelId="{1867167A-A712-4D59-BB45-DC0AA5FB38DA}">
      <dgm:prSet phldrT="[Текст]"/>
      <dgm:spPr/>
      <dgm:t>
        <a:bodyPr/>
        <a:lstStyle/>
        <a:p>
          <a:r>
            <a:rPr lang="ru-RU" i="1" dirty="0" smtClean="0"/>
            <a:t>изучение контекста</a:t>
          </a:r>
          <a:endParaRPr lang="ru-RU" i="1" dirty="0"/>
        </a:p>
      </dgm:t>
    </dgm:pt>
    <dgm:pt modelId="{0CF4C990-4007-4C4A-A9A3-7751CDE490C0}" type="parTrans" cxnId="{157DB9E3-CAFE-4A22-B59E-2DF07E34C71A}">
      <dgm:prSet/>
      <dgm:spPr/>
      <dgm:t>
        <a:bodyPr/>
        <a:lstStyle/>
        <a:p>
          <a:endParaRPr lang="ru-RU"/>
        </a:p>
      </dgm:t>
    </dgm:pt>
    <dgm:pt modelId="{518209E7-0DFF-47E2-9CCF-507216287B49}" type="sibTrans" cxnId="{157DB9E3-CAFE-4A22-B59E-2DF07E34C71A}">
      <dgm:prSet/>
      <dgm:spPr/>
      <dgm:t>
        <a:bodyPr/>
        <a:lstStyle/>
        <a:p>
          <a:endParaRPr lang="ru-RU"/>
        </a:p>
      </dgm:t>
    </dgm:pt>
    <dgm:pt modelId="{2E5AFA67-716E-4E15-86EB-0766045503E2}">
      <dgm:prSet phldrT="[Текст]"/>
      <dgm:spPr/>
      <dgm:t>
        <a:bodyPr/>
        <a:lstStyle/>
        <a:p>
          <a:r>
            <a:rPr lang="ru-RU" b="1" dirty="0" smtClean="0"/>
            <a:t>СДЕЛАЙ</a:t>
          </a:r>
          <a:endParaRPr lang="ru-RU" b="1" dirty="0"/>
        </a:p>
      </dgm:t>
    </dgm:pt>
    <dgm:pt modelId="{2728D5F6-4E3A-49C0-88B9-B2AEEC6C184F}" type="parTrans" cxnId="{CAAA5DC8-6B5E-4BE8-B664-C5D7D4223399}">
      <dgm:prSet/>
      <dgm:spPr/>
      <dgm:t>
        <a:bodyPr/>
        <a:lstStyle/>
        <a:p>
          <a:endParaRPr lang="ru-RU"/>
        </a:p>
      </dgm:t>
    </dgm:pt>
    <dgm:pt modelId="{6E00103B-AF0A-4F9D-9711-654CC1323AA8}" type="sibTrans" cxnId="{CAAA5DC8-6B5E-4BE8-B664-C5D7D4223399}">
      <dgm:prSet/>
      <dgm:spPr/>
      <dgm:t>
        <a:bodyPr/>
        <a:lstStyle/>
        <a:p>
          <a:endParaRPr lang="ru-RU"/>
        </a:p>
      </dgm:t>
    </dgm:pt>
    <dgm:pt modelId="{92A3BE52-CA97-4F0E-8AC6-1FE499AE99F3}">
      <dgm:prSet phldrT="[Текст]"/>
      <dgm:spPr/>
      <dgm:t>
        <a:bodyPr/>
        <a:lstStyle/>
        <a:p>
          <a:r>
            <a:rPr lang="ru-RU" i="1" dirty="0" smtClean="0"/>
            <a:t>создание наброска и прототипа</a:t>
          </a:r>
          <a:endParaRPr lang="ru-RU" i="1" dirty="0"/>
        </a:p>
      </dgm:t>
    </dgm:pt>
    <dgm:pt modelId="{A7987A8B-4101-403E-B230-D2E928D182F6}" type="parTrans" cxnId="{117E2289-F8AF-4859-86D5-86A03E29D835}">
      <dgm:prSet/>
      <dgm:spPr/>
      <dgm:t>
        <a:bodyPr/>
        <a:lstStyle/>
        <a:p>
          <a:endParaRPr lang="ru-RU"/>
        </a:p>
      </dgm:t>
    </dgm:pt>
    <dgm:pt modelId="{D2204559-D211-45E2-A1A9-386177766FB5}" type="sibTrans" cxnId="{117E2289-F8AF-4859-86D5-86A03E29D835}">
      <dgm:prSet/>
      <dgm:spPr/>
      <dgm:t>
        <a:bodyPr/>
        <a:lstStyle/>
        <a:p>
          <a:endParaRPr lang="ru-RU"/>
        </a:p>
      </dgm:t>
    </dgm:pt>
    <dgm:pt modelId="{2B861E0A-0091-4E52-8A06-B6A46FA4EDBF}">
      <dgm:prSet phldrT="[Текст]"/>
      <dgm:spPr/>
      <dgm:t>
        <a:bodyPr/>
        <a:lstStyle/>
        <a:p>
          <a:r>
            <a:rPr lang="ru-RU" b="1" dirty="0" smtClean="0"/>
            <a:t>СЛОМАЙ</a:t>
          </a:r>
          <a:endParaRPr lang="ru-RU" b="1" dirty="0"/>
        </a:p>
      </dgm:t>
    </dgm:pt>
    <dgm:pt modelId="{F2A72738-1DD8-41ED-947A-34941181FE24}" type="parTrans" cxnId="{D63D91E5-3069-4733-A573-7059C665B995}">
      <dgm:prSet/>
      <dgm:spPr/>
      <dgm:t>
        <a:bodyPr/>
        <a:lstStyle/>
        <a:p>
          <a:endParaRPr lang="ru-RU"/>
        </a:p>
      </dgm:t>
    </dgm:pt>
    <dgm:pt modelId="{E3995144-C5FA-4AF6-8C57-49CDCBD1B931}" type="sibTrans" cxnId="{D63D91E5-3069-4733-A573-7059C665B995}">
      <dgm:prSet/>
      <dgm:spPr/>
      <dgm:t>
        <a:bodyPr/>
        <a:lstStyle/>
        <a:p>
          <a:endParaRPr lang="ru-RU"/>
        </a:p>
      </dgm:t>
    </dgm:pt>
    <dgm:pt modelId="{A9E85DCF-31E4-46C6-B719-97C9F1EF013D}">
      <dgm:prSet phldrT="[Текст]"/>
      <dgm:spPr/>
      <dgm:t>
        <a:bodyPr/>
        <a:lstStyle/>
        <a:p>
          <a:r>
            <a:rPr lang="ru-RU" i="1" dirty="0" smtClean="0"/>
            <a:t>проверка возможных решений</a:t>
          </a:r>
          <a:endParaRPr lang="ru-RU" i="1" dirty="0"/>
        </a:p>
      </dgm:t>
    </dgm:pt>
    <dgm:pt modelId="{F16862F8-DD34-414F-BE99-51DE31103F8A}" type="parTrans" cxnId="{89A13827-8AC5-4BD4-ACED-63CA96DD4AD9}">
      <dgm:prSet/>
      <dgm:spPr/>
      <dgm:t>
        <a:bodyPr/>
        <a:lstStyle/>
        <a:p>
          <a:endParaRPr lang="ru-RU"/>
        </a:p>
      </dgm:t>
    </dgm:pt>
    <dgm:pt modelId="{1C1C2DA6-1F0D-4EC8-83E1-8BED5F6977AE}" type="sibTrans" cxnId="{89A13827-8AC5-4BD4-ACED-63CA96DD4AD9}">
      <dgm:prSet/>
      <dgm:spPr/>
      <dgm:t>
        <a:bodyPr/>
        <a:lstStyle/>
        <a:p>
          <a:endParaRPr lang="ru-RU"/>
        </a:p>
      </dgm:t>
    </dgm:pt>
    <dgm:pt modelId="{A0F04D84-1944-4685-868C-15FE3D9E44E4}">
      <dgm:prSet phldrT="[Текст]"/>
      <dgm:spPr/>
      <dgm:t>
        <a:bodyPr/>
        <a:lstStyle/>
        <a:p>
          <a:r>
            <a:rPr lang="ru-RU" b="1" dirty="0" smtClean="0"/>
            <a:t>ПОВТОРИ</a:t>
          </a:r>
          <a:endParaRPr lang="ru-RU" b="1" dirty="0"/>
        </a:p>
      </dgm:t>
    </dgm:pt>
    <dgm:pt modelId="{AE12305F-F8CE-40C4-B3A4-1EDC60A70F8C}" type="parTrans" cxnId="{AEC3A860-B6AB-4BFF-BBB5-1D4900FDA7C5}">
      <dgm:prSet/>
      <dgm:spPr/>
      <dgm:t>
        <a:bodyPr/>
        <a:lstStyle/>
        <a:p>
          <a:endParaRPr lang="ru-RU"/>
        </a:p>
      </dgm:t>
    </dgm:pt>
    <dgm:pt modelId="{84D63FA3-BCAE-414C-AFC4-69B28BB52BF7}" type="sibTrans" cxnId="{AEC3A860-B6AB-4BFF-BBB5-1D4900FDA7C5}">
      <dgm:prSet/>
      <dgm:spPr/>
      <dgm:t>
        <a:bodyPr/>
        <a:lstStyle/>
        <a:p>
          <a:endParaRPr lang="ru-RU"/>
        </a:p>
      </dgm:t>
    </dgm:pt>
    <dgm:pt modelId="{463805A1-76E9-4CE8-A038-64D671EB3499}">
      <dgm:prSet phldrT="[Текст]"/>
      <dgm:spPr/>
      <dgm:t>
        <a:bodyPr/>
        <a:lstStyle/>
        <a:p>
          <a:r>
            <a:rPr lang="ru-RU" i="1" dirty="0" smtClean="0"/>
            <a:t>быстро чередовать процессы</a:t>
          </a:r>
          <a:endParaRPr lang="ru-RU" i="1" dirty="0"/>
        </a:p>
      </dgm:t>
    </dgm:pt>
    <dgm:pt modelId="{4B038431-455B-49DC-BE58-51DBFEEDA0B8}" type="parTrans" cxnId="{D9215269-6877-4677-9E97-012F24A5F449}">
      <dgm:prSet/>
      <dgm:spPr/>
      <dgm:t>
        <a:bodyPr/>
        <a:lstStyle/>
        <a:p>
          <a:endParaRPr lang="ru-RU"/>
        </a:p>
      </dgm:t>
    </dgm:pt>
    <dgm:pt modelId="{6B0FD51B-67EC-49B8-9C84-C65655165B2F}" type="sibTrans" cxnId="{D9215269-6877-4677-9E97-012F24A5F449}">
      <dgm:prSet/>
      <dgm:spPr/>
      <dgm:t>
        <a:bodyPr/>
        <a:lstStyle/>
        <a:p>
          <a:endParaRPr lang="ru-RU"/>
        </a:p>
      </dgm:t>
    </dgm:pt>
    <dgm:pt modelId="{E8CBF47E-B5E5-4258-96A2-1FA7CD1E01BA}" type="pres">
      <dgm:prSet presAssocID="{A2727665-1FCC-4156-BBD7-2E31B48F695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F185A-D510-4C96-8649-854C688C9F16}" type="pres">
      <dgm:prSet presAssocID="{A2727665-1FCC-4156-BBD7-2E31B48F695A}" presName="children" presStyleCnt="0"/>
      <dgm:spPr/>
    </dgm:pt>
    <dgm:pt modelId="{C0354FA6-59E5-439B-BF37-CB5ECA5B1053}" type="pres">
      <dgm:prSet presAssocID="{A2727665-1FCC-4156-BBD7-2E31B48F695A}" presName="child1group" presStyleCnt="0"/>
      <dgm:spPr/>
    </dgm:pt>
    <dgm:pt modelId="{28A0CE18-7897-49CC-80EB-E1C82EE5D1AB}" type="pres">
      <dgm:prSet presAssocID="{A2727665-1FCC-4156-BBD7-2E31B48F695A}" presName="child1" presStyleLbl="bgAcc1" presStyleIdx="0" presStyleCnt="4"/>
      <dgm:spPr/>
      <dgm:t>
        <a:bodyPr/>
        <a:lstStyle/>
        <a:p>
          <a:endParaRPr lang="ru-RU"/>
        </a:p>
      </dgm:t>
    </dgm:pt>
    <dgm:pt modelId="{925E395F-2CD3-42A7-8759-E859083634AF}" type="pres">
      <dgm:prSet presAssocID="{A2727665-1FCC-4156-BBD7-2E31B48F695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DE97E-5C4B-43DE-8815-55198A9878FA}" type="pres">
      <dgm:prSet presAssocID="{A2727665-1FCC-4156-BBD7-2E31B48F695A}" presName="child2group" presStyleCnt="0"/>
      <dgm:spPr/>
    </dgm:pt>
    <dgm:pt modelId="{643725DE-1A76-4F8E-B61D-38E4BD33980C}" type="pres">
      <dgm:prSet presAssocID="{A2727665-1FCC-4156-BBD7-2E31B48F695A}" presName="child2" presStyleLbl="bgAcc1" presStyleIdx="1" presStyleCnt="4"/>
      <dgm:spPr/>
      <dgm:t>
        <a:bodyPr/>
        <a:lstStyle/>
        <a:p>
          <a:endParaRPr lang="ru-RU"/>
        </a:p>
      </dgm:t>
    </dgm:pt>
    <dgm:pt modelId="{FB2C9B7C-9284-477F-82F2-66FA800FFC46}" type="pres">
      <dgm:prSet presAssocID="{A2727665-1FCC-4156-BBD7-2E31B48F695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45EB0-A1C5-4E8B-B9C2-7E93F41CCCFF}" type="pres">
      <dgm:prSet presAssocID="{A2727665-1FCC-4156-BBD7-2E31B48F695A}" presName="child3group" presStyleCnt="0"/>
      <dgm:spPr/>
    </dgm:pt>
    <dgm:pt modelId="{0434A172-EE77-4252-A9B5-AF2FA0BF099C}" type="pres">
      <dgm:prSet presAssocID="{A2727665-1FCC-4156-BBD7-2E31B48F695A}" presName="child3" presStyleLbl="bgAcc1" presStyleIdx="2" presStyleCnt="4"/>
      <dgm:spPr/>
      <dgm:t>
        <a:bodyPr/>
        <a:lstStyle/>
        <a:p>
          <a:endParaRPr lang="ru-RU"/>
        </a:p>
      </dgm:t>
    </dgm:pt>
    <dgm:pt modelId="{146FB62C-F8DC-456B-BC56-DA7D01B67976}" type="pres">
      <dgm:prSet presAssocID="{A2727665-1FCC-4156-BBD7-2E31B48F695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B2107-CAD8-408E-A6E1-3C8F1BB685DD}" type="pres">
      <dgm:prSet presAssocID="{A2727665-1FCC-4156-BBD7-2E31B48F695A}" presName="child4group" presStyleCnt="0"/>
      <dgm:spPr/>
    </dgm:pt>
    <dgm:pt modelId="{42A98FD8-A171-441F-914D-85C1E29C441E}" type="pres">
      <dgm:prSet presAssocID="{A2727665-1FCC-4156-BBD7-2E31B48F695A}" presName="child4" presStyleLbl="bgAcc1" presStyleIdx="3" presStyleCnt="4"/>
      <dgm:spPr/>
      <dgm:t>
        <a:bodyPr/>
        <a:lstStyle/>
        <a:p>
          <a:endParaRPr lang="ru-RU"/>
        </a:p>
      </dgm:t>
    </dgm:pt>
    <dgm:pt modelId="{142C5994-DBB9-4EC3-961C-FA6BE6B42978}" type="pres">
      <dgm:prSet presAssocID="{A2727665-1FCC-4156-BBD7-2E31B48F695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BB330-93CB-45C3-AAB5-1EAE2FBD8B5A}" type="pres">
      <dgm:prSet presAssocID="{A2727665-1FCC-4156-BBD7-2E31B48F695A}" presName="childPlaceholder" presStyleCnt="0"/>
      <dgm:spPr/>
    </dgm:pt>
    <dgm:pt modelId="{2C3A8DAD-8F89-4DF9-95F4-AAD5160EABE7}" type="pres">
      <dgm:prSet presAssocID="{A2727665-1FCC-4156-BBD7-2E31B48F695A}" presName="circle" presStyleCnt="0"/>
      <dgm:spPr/>
    </dgm:pt>
    <dgm:pt modelId="{5B3D5F0A-44D5-49BC-B21C-70A9C7CF6A48}" type="pres">
      <dgm:prSet presAssocID="{A2727665-1FCC-4156-BBD7-2E31B48F695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CF43-1F82-430F-B2E7-77F38C2C5FD5}" type="pres">
      <dgm:prSet presAssocID="{A2727665-1FCC-4156-BBD7-2E31B48F695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13EC0-97DE-49AE-B7F5-51051FA7E9A7}" type="pres">
      <dgm:prSet presAssocID="{A2727665-1FCC-4156-BBD7-2E31B48F695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AD4BC-84E7-4AC5-B0E3-A1FD845E98D5}" type="pres">
      <dgm:prSet presAssocID="{A2727665-1FCC-4156-BBD7-2E31B48F695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9F34E-EAC3-42F7-A1F5-A22C59EA0D92}" type="pres">
      <dgm:prSet presAssocID="{A2727665-1FCC-4156-BBD7-2E31B48F695A}" presName="quadrantPlaceholder" presStyleCnt="0"/>
      <dgm:spPr/>
    </dgm:pt>
    <dgm:pt modelId="{8CFA19CE-4999-4296-8F61-9D7866C466E0}" type="pres">
      <dgm:prSet presAssocID="{A2727665-1FCC-4156-BBD7-2E31B48F695A}" presName="center1" presStyleLbl="fgShp" presStyleIdx="0" presStyleCnt="2"/>
      <dgm:spPr/>
    </dgm:pt>
    <dgm:pt modelId="{91FD3509-C584-4485-83AD-EF6192E8EEC1}" type="pres">
      <dgm:prSet presAssocID="{A2727665-1FCC-4156-BBD7-2E31B48F695A}" presName="center2" presStyleLbl="fgShp" presStyleIdx="1" presStyleCnt="2"/>
      <dgm:spPr/>
    </dgm:pt>
  </dgm:ptLst>
  <dgm:cxnLst>
    <dgm:cxn modelId="{E0DA4FB4-9ECC-4911-BA9E-357C4A8ACD51}" type="presOf" srcId="{463805A1-76E9-4CE8-A038-64D671EB3499}" destId="{142C5994-DBB9-4EC3-961C-FA6BE6B42978}" srcOrd="1" destOrd="0" presId="urn:microsoft.com/office/officeart/2005/8/layout/cycle4"/>
    <dgm:cxn modelId="{117E2289-F8AF-4859-86D5-86A03E29D835}" srcId="{2E5AFA67-716E-4E15-86EB-0766045503E2}" destId="{92A3BE52-CA97-4F0E-8AC6-1FE499AE99F3}" srcOrd="0" destOrd="0" parTransId="{A7987A8B-4101-403E-B230-D2E928D182F6}" sibTransId="{D2204559-D211-45E2-A1A9-386177766FB5}"/>
    <dgm:cxn modelId="{AEC3A860-B6AB-4BFF-BBB5-1D4900FDA7C5}" srcId="{A2727665-1FCC-4156-BBD7-2E31B48F695A}" destId="{A0F04D84-1944-4685-868C-15FE3D9E44E4}" srcOrd="3" destOrd="0" parTransId="{AE12305F-F8CE-40C4-B3A4-1EDC60A70F8C}" sibTransId="{84D63FA3-BCAE-414C-AFC4-69B28BB52BF7}"/>
    <dgm:cxn modelId="{EE535F8C-B109-4F09-B78D-439E4733DFD5}" type="presOf" srcId="{1867167A-A712-4D59-BB45-DC0AA5FB38DA}" destId="{925E395F-2CD3-42A7-8759-E859083634AF}" srcOrd="1" destOrd="0" presId="urn:microsoft.com/office/officeart/2005/8/layout/cycle4"/>
    <dgm:cxn modelId="{D9215269-6877-4677-9E97-012F24A5F449}" srcId="{A0F04D84-1944-4685-868C-15FE3D9E44E4}" destId="{463805A1-76E9-4CE8-A038-64D671EB3499}" srcOrd="0" destOrd="0" parTransId="{4B038431-455B-49DC-BE58-51DBFEEDA0B8}" sibTransId="{6B0FD51B-67EC-49B8-9C84-C65655165B2F}"/>
    <dgm:cxn modelId="{DC16D837-30BC-4012-9285-A0302AA2A29B}" type="presOf" srcId="{92A3BE52-CA97-4F0E-8AC6-1FE499AE99F3}" destId="{FB2C9B7C-9284-477F-82F2-66FA800FFC46}" srcOrd="1" destOrd="0" presId="urn:microsoft.com/office/officeart/2005/8/layout/cycle4"/>
    <dgm:cxn modelId="{2E5BFF0D-3F09-446D-A349-8514CD5F1467}" type="presOf" srcId="{2E5AFA67-716E-4E15-86EB-0766045503E2}" destId="{7BA7CF43-1F82-430F-B2E7-77F38C2C5FD5}" srcOrd="0" destOrd="0" presId="urn:microsoft.com/office/officeart/2005/8/layout/cycle4"/>
    <dgm:cxn modelId="{B7B18CEB-DC76-4C5B-AC17-31E106B17598}" type="presOf" srcId="{A2727665-1FCC-4156-BBD7-2E31B48F695A}" destId="{E8CBF47E-B5E5-4258-96A2-1FA7CD1E01BA}" srcOrd="0" destOrd="0" presId="urn:microsoft.com/office/officeart/2005/8/layout/cycle4"/>
    <dgm:cxn modelId="{157DB9E3-CAFE-4A22-B59E-2DF07E34C71A}" srcId="{DC3F089D-FAF5-4308-A1DA-D4D7B4AD5270}" destId="{1867167A-A712-4D59-BB45-DC0AA5FB38DA}" srcOrd="0" destOrd="0" parTransId="{0CF4C990-4007-4C4A-A9A3-7751CDE490C0}" sibTransId="{518209E7-0DFF-47E2-9CCF-507216287B49}"/>
    <dgm:cxn modelId="{87E34978-F301-414A-94F4-7FFE848EDCC8}" type="presOf" srcId="{1867167A-A712-4D59-BB45-DC0AA5FB38DA}" destId="{28A0CE18-7897-49CC-80EB-E1C82EE5D1AB}" srcOrd="0" destOrd="0" presId="urn:microsoft.com/office/officeart/2005/8/layout/cycle4"/>
    <dgm:cxn modelId="{D63D91E5-3069-4733-A573-7059C665B995}" srcId="{A2727665-1FCC-4156-BBD7-2E31B48F695A}" destId="{2B861E0A-0091-4E52-8A06-B6A46FA4EDBF}" srcOrd="2" destOrd="0" parTransId="{F2A72738-1DD8-41ED-947A-34941181FE24}" sibTransId="{E3995144-C5FA-4AF6-8C57-49CDCBD1B931}"/>
    <dgm:cxn modelId="{CAAA5DC8-6B5E-4BE8-B664-C5D7D4223399}" srcId="{A2727665-1FCC-4156-BBD7-2E31B48F695A}" destId="{2E5AFA67-716E-4E15-86EB-0766045503E2}" srcOrd="1" destOrd="0" parTransId="{2728D5F6-4E3A-49C0-88B9-B2AEEC6C184F}" sibTransId="{6E00103B-AF0A-4F9D-9711-654CC1323AA8}"/>
    <dgm:cxn modelId="{08B4EEE9-97C0-4161-8677-9072DF0E306D}" type="presOf" srcId="{DC3F089D-FAF5-4308-A1DA-D4D7B4AD5270}" destId="{5B3D5F0A-44D5-49BC-B21C-70A9C7CF6A48}" srcOrd="0" destOrd="0" presId="urn:microsoft.com/office/officeart/2005/8/layout/cycle4"/>
    <dgm:cxn modelId="{3AB87622-C17D-416D-B263-F7A30E16A50E}" type="presOf" srcId="{A0F04D84-1944-4685-868C-15FE3D9E44E4}" destId="{B67AD4BC-84E7-4AC5-B0E3-A1FD845E98D5}" srcOrd="0" destOrd="0" presId="urn:microsoft.com/office/officeart/2005/8/layout/cycle4"/>
    <dgm:cxn modelId="{59C5340D-B64A-4FEE-88F4-9D40D52D3173}" srcId="{A2727665-1FCC-4156-BBD7-2E31B48F695A}" destId="{DC3F089D-FAF5-4308-A1DA-D4D7B4AD5270}" srcOrd="0" destOrd="0" parTransId="{88908A75-F81B-4392-89F9-3B77392C9568}" sibTransId="{031CD46B-1AF4-43E3-B0F6-7C6E9040F585}"/>
    <dgm:cxn modelId="{A05553BF-1638-438D-AE43-031EE2C98601}" type="presOf" srcId="{463805A1-76E9-4CE8-A038-64D671EB3499}" destId="{42A98FD8-A171-441F-914D-85C1E29C441E}" srcOrd="0" destOrd="0" presId="urn:microsoft.com/office/officeart/2005/8/layout/cycle4"/>
    <dgm:cxn modelId="{B1A927A3-E5A8-4E32-8C9B-4D64A046A828}" type="presOf" srcId="{92A3BE52-CA97-4F0E-8AC6-1FE499AE99F3}" destId="{643725DE-1A76-4F8E-B61D-38E4BD33980C}" srcOrd="0" destOrd="0" presId="urn:microsoft.com/office/officeart/2005/8/layout/cycle4"/>
    <dgm:cxn modelId="{89A13827-8AC5-4BD4-ACED-63CA96DD4AD9}" srcId="{2B861E0A-0091-4E52-8A06-B6A46FA4EDBF}" destId="{A9E85DCF-31E4-46C6-B719-97C9F1EF013D}" srcOrd="0" destOrd="0" parTransId="{F16862F8-DD34-414F-BE99-51DE31103F8A}" sibTransId="{1C1C2DA6-1F0D-4EC8-83E1-8BED5F6977AE}"/>
    <dgm:cxn modelId="{BE39DC30-6512-4521-AC7E-B6C815D80F6B}" type="presOf" srcId="{A9E85DCF-31E4-46C6-B719-97C9F1EF013D}" destId="{0434A172-EE77-4252-A9B5-AF2FA0BF099C}" srcOrd="0" destOrd="0" presId="urn:microsoft.com/office/officeart/2005/8/layout/cycle4"/>
    <dgm:cxn modelId="{C0B7A3E0-9E28-4C92-A5E9-DD83419F7FA4}" type="presOf" srcId="{2B861E0A-0091-4E52-8A06-B6A46FA4EDBF}" destId="{FCB13EC0-97DE-49AE-B7F5-51051FA7E9A7}" srcOrd="0" destOrd="0" presId="urn:microsoft.com/office/officeart/2005/8/layout/cycle4"/>
    <dgm:cxn modelId="{5BD3B095-4282-4D82-967F-B4C5D0DB0863}" type="presOf" srcId="{A9E85DCF-31E4-46C6-B719-97C9F1EF013D}" destId="{146FB62C-F8DC-456B-BC56-DA7D01B67976}" srcOrd="1" destOrd="0" presId="urn:microsoft.com/office/officeart/2005/8/layout/cycle4"/>
    <dgm:cxn modelId="{AAD75384-ED42-4494-A7D7-815DAD59BEDB}" type="presParOf" srcId="{E8CBF47E-B5E5-4258-96A2-1FA7CD1E01BA}" destId="{8ABF185A-D510-4C96-8649-854C688C9F16}" srcOrd="0" destOrd="0" presId="urn:microsoft.com/office/officeart/2005/8/layout/cycle4"/>
    <dgm:cxn modelId="{FE5238CA-7EAB-44B0-9A31-B4DE6855956F}" type="presParOf" srcId="{8ABF185A-D510-4C96-8649-854C688C9F16}" destId="{C0354FA6-59E5-439B-BF37-CB5ECA5B1053}" srcOrd="0" destOrd="0" presId="urn:microsoft.com/office/officeart/2005/8/layout/cycle4"/>
    <dgm:cxn modelId="{47FA1975-625C-4520-BBAB-29E859FA2B98}" type="presParOf" srcId="{C0354FA6-59E5-439B-BF37-CB5ECA5B1053}" destId="{28A0CE18-7897-49CC-80EB-E1C82EE5D1AB}" srcOrd="0" destOrd="0" presId="urn:microsoft.com/office/officeart/2005/8/layout/cycle4"/>
    <dgm:cxn modelId="{AEB716F1-24D0-470F-B9B5-1B808AE7A57A}" type="presParOf" srcId="{C0354FA6-59E5-439B-BF37-CB5ECA5B1053}" destId="{925E395F-2CD3-42A7-8759-E859083634AF}" srcOrd="1" destOrd="0" presId="urn:microsoft.com/office/officeart/2005/8/layout/cycle4"/>
    <dgm:cxn modelId="{601E3D3E-8BA0-418C-90B5-474D15582AB4}" type="presParOf" srcId="{8ABF185A-D510-4C96-8649-854C688C9F16}" destId="{444DE97E-5C4B-43DE-8815-55198A9878FA}" srcOrd="1" destOrd="0" presId="urn:microsoft.com/office/officeart/2005/8/layout/cycle4"/>
    <dgm:cxn modelId="{89663BB0-3DCB-4E94-A239-9D32A73A8246}" type="presParOf" srcId="{444DE97E-5C4B-43DE-8815-55198A9878FA}" destId="{643725DE-1A76-4F8E-B61D-38E4BD33980C}" srcOrd="0" destOrd="0" presId="urn:microsoft.com/office/officeart/2005/8/layout/cycle4"/>
    <dgm:cxn modelId="{E4E5149F-C080-4DE7-8033-9D3CD7BC87A5}" type="presParOf" srcId="{444DE97E-5C4B-43DE-8815-55198A9878FA}" destId="{FB2C9B7C-9284-477F-82F2-66FA800FFC46}" srcOrd="1" destOrd="0" presId="urn:microsoft.com/office/officeart/2005/8/layout/cycle4"/>
    <dgm:cxn modelId="{B7EB1707-B8A8-4668-A52E-AC1F8A0394E6}" type="presParOf" srcId="{8ABF185A-D510-4C96-8649-854C688C9F16}" destId="{63245EB0-A1C5-4E8B-B9C2-7E93F41CCCFF}" srcOrd="2" destOrd="0" presId="urn:microsoft.com/office/officeart/2005/8/layout/cycle4"/>
    <dgm:cxn modelId="{E00FCEAB-1E32-4CF4-BBD3-E481B9EEA033}" type="presParOf" srcId="{63245EB0-A1C5-4E8B-B9C2-7E93F41CCCFF}" destId="{0434A172-EE77-4252-A9B5-AF2FA0BF099C}" srcOrd="0" destOrd="0" presId="urn:microsoft.com/office/officeart/2005/8/layout/cycle4"/>
    <dgm:cxn modelId="{545FCBB4-EBF3-48C0-B399-1893FE3C0177}" type="presParOf" srcId="{63245EB0-A1C5-4E8B-B9C2-7E93F41CCCFF}" destId="{146FB62C-F8DC-456B-BC56-DA7D01B67976}" srcOrd="1" destOrd="0" presId="urn:microsoft.com/office/officeart/2005/8/layout/cycle4"/>
    <dgm:cxn modelId="{DAA74431-7EAA-4BE2-B6BF-E42583535BD3}" type="presParOf" srcId="{8ABF185A-D510-4C96-8649-854C688C9F16}" destId="{56EB2107-CAD8-408E-A6E1-3C8F1BB685DD}" srcOrd="3" destOrd="0" presId="urn:microsoft.com/office/officeart/2005/8/layout/cycle4"/>
    <dgm:cxn modelId="{B99EC5DB-CC1E-45E5-BFE6-58E3EEBBC349}" type="presParOf" srcId="{56EB2107-CAD8-408E-A6E1-3C8F1BB685DD}" destId="{42A98FD8-A171-441F-914D-85C1E29C441E}" srcOrd="0" destOrd="0" presId="urn:microsoft.com/office/officeart/2005/8/layout/cycle4"/>
    <dgm:cxn modelId="{8F80DBBE-E2E2-4794-92AE-20E98E91527A}" type="presParOf" srcId="{56EB2107-CAD8-408E-A6E1-3C8F1BB685DD}" destId="{142C5994-DBB9-4EC3-961C-FA6BE6B42978}" srcOrd="1" destOrd="0" presId="urn:microsoft.com/office/officeart/2005/8/layout/cycle4"/>
    <dgm:cxn modelId="{28F3F532-3BA7-44F2-A447-87831356BBAD}" type="presParOf" srcId="{8ABF185A-D510-4C96-8649-854C688C9F16}" destId="{516BB330-93CB-45C3-AAB5-1EAE2FBD8B5A}" srcOrd="4" destOrd="0" presId="urn:microsoft.com/office/officeart/2005/8/layout/cycle4"/>
    <dgm:cxn modelId="{EE24FC91-D0CD-4A00-9981-E672EBB443E4}" type="presParOf" srcId="{E8CBF47E-B5E5-4258-96A2-1FA7CD1E01BA}" destId="{2C3A8DAD-8F89-4DF9-95F4-AAD5160EABE7}" srcOrd="1" destOrd="0" presId="urn:microsoft.com/office/officeart/2005/8/layout/cycle4"/>
    <dgm:cxn modelId="{22B1B1C9-6BF0-47CD-AC55-0C965B991A2D}" type="presParOf" srcId="{2C3A8DAD-8F89-4DF9-95F4-AAD5160EABE7}" destId="{5B3D5F0A-44D5-49BC-B21C-70A9C7CF6A48}" srcOrd="0" destOrd="0" presId="urn:microsoft.com/office/officeart/2005/8/layout/cycle4"/>
    <dgm:cxn modelId="{EC384BE2-6B66-43D9-B482-358B8D007184}" type="presParOf" srcId="{2C3A8DAD-8F89-4DF9-95F4-AAD5160EABE7}" destId="{7BA7CF43-1F82-430F-B2E7-77F38C2C5FD5}" srcOrd="1" destOrd="0" presId="urn:microsoft.com/office/officeart/2005/8/layout/cycle4"/>
    <dgm:cxn modelId="{EAAE4431-4231-46A2-A502-963FFE61B3C4}" type="presParOf" srcId="{2C3A8DAD-8F89-4DF9-95F4-AAD5160EABE7}" destId="{FCB13EC0-97DE-49AE-B7F5-51051FA7E9A7}" srcOrd="2" destOrd="0" presId="urn:microsoft.com/office/officeart/2005/8/layout/cycle4"/>
    <dgm:cxn modelId="{6D8A90BF-9383-4EF0-9FE6-3AEC77E0A3B9}" type="presParOf" srcId="{2C3A8DAD-8F89-4DF9-95F4-AAD5160EABE7}" destId="{B67AD4BC-84E7-4AC5-B0E3-A1FD845E98D5}" srcOrd="3" destOrd="0" presId="urn:microsoft.com/office/officeart/2005/8/layout/cycle4"/>
    <dgm:cxn modelId="{1A25CC20-EF8E-4673-81F3-1F68F11D07E7}" type="presParOf" srcId="{2C3A8DAD-8F89-4DF9-95F4-AAD5160EABE7}" destId="{45B9F34E-EAC3-42F7-A1F5-A22C59EA0D92}" srcOrd="4" destOrd="0" presId="urn:microsoft.com/office/officeart/2005/8/layout/cycle4"/>
    <dgm:cxn modelId="{508C3281-27D6-4C5E-8114-F52286BD4069}" type="presParOf" srcId="{E8CBF47E-B5E5-4258-96A2-1FA7CD1E01BA}" destId="{8CFA19CE-4999-4296-8F61-9D7866C466E0}" srcOrd="2" destOrd="0" presId="urn:microsoft.com/office/officeart/2005/8/layout/cycle4"/>
    <dgm:cxn modelId="{3D1525AD-9519-4B02-A943-2512344F1A2A}" type="presParOf" srcId="{E8CBF47E-B5E5-4258-96A2-1FA7CD1E01BA}" destId="{91FD3509-C584-4485-83AD-EF6192E8EEC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C068B-0C01-45EA-AA15-3A6A2B2EAE79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BEB135C-FD63-4538-846A-892918DCA756}">
      <dgm:prSet phldrT="[Текст]" custT="1"/>
      <dgm:spPr/>
      <dgm:t>
        <a:bodyPr/>
        <a:lstStyle/>
        <a:p>
          <a:r>
            <a:rPr lang="ru-RU" sz="2800" u="sng" dirty="0" smtClean="0"/>
            <a:t>Потребители</a:t>
          </a:r>
          <a:endParaRPr lang="ru-RU" sz="3800" u="sng" dirty="0"/>
        </a:p>
      </dgm:t>
    </dgm:pt>
    <dgm:pt modelId="{C780E744-4583-4521-B04A-952647645146}" type="parTrans" cxnId="{80CBBCCF-76BE-4690-94B2-629DC6DD3ACB}">
      <dgm:prSet/>
      <dgm:spPr/>
      <dgm:t>
        <a:bodyPr/>
        <a:lstStyle/>
        <a:p>
          <a:endParaRPr lang="ru-RU"/>
        </a:p>
      </dgm:t>
    </dgm:pt>
    <dgm:pt modelId="{4021CD8B-3E98-4D15-BA29-7EBE1E5518F6}" type="sibTrans" cxnId="{80CBBCCF-76BE-4690-94B2-629DC6DD3ACB}">
      <dgm:prSet/>
      <dgm:spPr/>
      <dgm:t>
        <a:bodyPr/>
        <a:lstStyle/>
        <a:p>
          <a:endParaRPr lang="ru-RU"/>
        </a:p>
      </dgm:t>
    </dgm:pt>
    <dgm:pt modelId="{978F3CB5-5D5E-4C9D-A1E9-F48B7B7E7BE3}">
      <dgm:prSet phldrT="[Текст]"/>
      <dgm:spPr/>
      <dgm:t>
        <a:bodyPr/>
        <a:lstStyle/>
        <a:p>
          <a:r>
            <a:rPr lang="ru-RU" dirty="0" smtClean="0"/>
            <a:t>для этого нужно изучить потребительский спрос</a:t>
          </a:r>
          <a:endParaRPr lang="ru-RU" dirty="0"/>
        </a:p>
      </dgm:t>
    </dgm:pt>
    <dgm:pt modelId="{F1842896-A959-4C82-8218-C418CFC6B318}" type="parTrans" cxnId="{390AC955-2574-4C03-BD97-70680D67704A}">
      <dgm:prSet/>
      <dgm:spPr/>
      <dgm:t>
        <a:bodyPr/>
        <a:lstStyle/>
        <a:p>
          <a:endParaRPr lang="ru-RU"/>
        </a:p>
      </dgm:t>
    </dgm:pt>
    <dgm:pt modelId="{65F5F6E7-E0C0-4B08-BA21-060EE3F932B5}" type="sibTrans" cxnId="{390AC955-2574-4C03-BD97-70680D67704A}">
      <dgm:prSet/>
      <dgm:spPr/>
      <dgm:t>
        <a:bodyPr/>
        <a:lstStyle/>
        <a:p>
          <a:endParaRPr lang="ru-RU"/>
        </a:p>
      </dgm:t>
    </dgm:pt>
    <dgm:pt modelId="{410B57D7-FC3F-4D18-80DE-C0B3C8F06AF0}">
      <dgm:prSet phldrT="[Текст]" custT="1"/>
      <dgm:spPr/>
      <dgm:t>
        <a:bodyPr/>
        <a:lstStyle/>
        <a:p>
          <a:r>
            <a:rPr lang="ru-RU" sz="2800" u="sng" dirty="0" smtClean="0"/>
            <a:t>Ученые</a:t>
          </a:r>
          <a:endParaRPr lang="ru-RU" sz="3800" u="sng" dirty="0"/>
        </a:p>
      </dgm:t>
    </dgm:pt>
    <dgm:pt modelId="{DA46B113-D71E-4843-9C8D-FA75F79E0B83}" type="parTrans" cxnId="{B7B531D1-5138-4C6A-AB02-E46B67F58371}">
      <dgm:prSet/>
      <dgm:spPr/>
      <dgm:t>
        <a:bodyPr/>
        <a:lstStyle/>
        <a:p>
          <a:endParaRPr lang="ru-RU"/>
        </a:p>
      </dgm:t>
    </dgm:pt>
    <dgm:pt modelId="{947D017F-A080-4FAB-B84F-87B805C29F0A}" type="sibTrans" cxnId="{B7B531D1-5138-4C6A-AB02-E46B67F58371}">
      <dgm:prSet/>
      <dgm:spPr/>
      <dgm:t>
        <a:bodyPr/>
        <a:lstStyle/>
        <a:p>
          <a:endParaRPr lang="ru-RU"/>
        </a:p>
      </dgm:t>
    </dgm:pt>
    <dgm:pt modelId="{D0BAF7C9-7A1C-4932-BE9A-9680FE8E8361}">
      <dgm:prSet phldrT="[Текст]"/>
      <dgm:spPr/>
      <dgm:t>
        <a:bodyPr/>
        <a:lstStyle/>
        <a:p>
          <a:r>
            <a:rPr lang="ru-RU" dirty="0" smtClean="0"/>
            <a:t>создание новых технологий, материалов, которые могут привести к созданию новой продукции или услуг</a:t>
          </a:r>
          <a:endParaRPr lang="ru-RU" dirty="0"/>
        </a:p>
      </dgm:t>
    </dgm:pt>
    <dgm:pt modelId="{2AE4E6BD-D739-409F-BD17-C804CAADC255}" type="parTrans" cxnId="{680B5666-130B-4B70-8858-239E624DBA8A}">
      <dgm:prSet/>
      <dgm:spPr/>
      <dgm:t>
        <a:bodyPr/>
        <a:lstStyle/>
        <a:p>
          <a:endParaRPr lang="ru-RU"/>
        </a:p>
      </dgm:t>
    </dgm:pt>
    <dgm:pt modelId="{DA2B0BED-1C61-4C64-A307-0D0DDA686502}" type="sibTrans" cxnId="{680B5666-130B-4B70-8858-239E624DBA8A}">
      <dgm:prSet/>
      <dgm:spPr/>
      <dgm:t>
        <a:bodyPr/>
        <a:lstStyle/>
        <a:p>
          <a:endParaRPr lang="ru-RU"/>
        </a:p>
      </dgm:t>
    </dgm:pt>
    <dgm:pt modelId="{D25D75B1-9985-44F5-8CD0-2A48846B97CC}">
      <dgm:prSet phldrT="[Текст]" custT="1"/>
      <dgm:spPr/>
      <dgm:t>
        <a:bodyPr/>
        <a:lstStyle/>
        <a:p>
          <a:r>
            <a:rPr lang="ru-RU" sz="2800" u="sng" dirty="0" smtClean="0"/>
            <a:t>Конкуренты</a:t>
          </a:r>
          <a:endParaRPr lang="ru-RU" sz="3800" u="sng" dirty="0"/>
        </a:p>
      </dgm:t>
    </dgm:pt>
    <dgm:pt modelId="{15224200-170A-4F83-8F70-6A7FBC7C84DE}" type="parTrans" cxnId="{B4798D7E-8479-4E7A-8C49-D52E7A5F4898}">
      <dgm:prSet/>
      <dgm:spPr/>
      <dgm:t>
        <a:bodyPr/>
        <a:lstStyle/>
        <a:p>
          <a:endParaRPr lang="ru-RU"/>
        </a:p>
      </dgm:t>
    </dgm:pt>
    <dgm:pt modelId="{7A471637-34D8-42F8-90DB-0C6C4437F9B4}" type="sibTrans" cxnId="{B4798D7E-8479-4E7A-8C49-D52E7A5F4898}">
      <dgm:prSet/>
      <dgm:spPr/>
      <dgm:t>
        <a:bodyPr/>
        <a:lstStyle/>
        <a:p>
          <a:endParaRPr lang="ru-RU"/>
        </a:p>
      </dgm:t>
    </dgm:pt>
    <dgm:pt modelId="{306F8E7F-E092-4B8D-96EF-B5C7BBA8D858}">
      <dgm:prSet phldrT="[Текст]"/>
      <dgm:spPr/>
      <dgm:t>
        <a:bodyPr/>
        <a:lstStyle/>
        <a:p>
          <a:r>
            <a:rPr lang="ru-RU" dirty="0" smtClean="0"/>
            <a:t>они строят свою стратегию, исходя из результатов изучения потребительского спроса</a:t>
          </a:r>
          <a:endParaRPr lang="ru-RU" dirty="0"/>
        </a:p>
      </dgm:t>
    </dgm:pt>
    <dgm:pt modelId="{830CD46D-A2E7-4BC9-9389-845E49DCECA8}" type="parTrans" cxnId="{0298FC53-801A-4998-9F4C-07467EC02625}">
      <dgm:prSet/>
      <dgm:spPr/>
      <dgm:t>
        <a:bodyPr/>
        <a:lstStyle/>
        <a:p>
          <a:endParaRPr lang="ru-RU"/>
        </a:p>
      </dgm:t>
    </dgm:pt>
    <dgm:pt modelId="{9A2F8526-1BD7-45EE-B3D9-9524753B60E6}" type="sibTrans" cxnId="{0298FC53-801A-4998-9F4C-07467EC02625}">
      <dgm:prSet/>
      <dgm:spPr/>
      <dgm:t>
        <a:bodyPr/>
        <a:lstStyle/>
        <a:p>
          <a:endParaRPr lang="ru-RU"/>
        </a:p>
      </dgm:t>
    </dgm:pt>
    <dgm:pt modelId="{1FBCE697-F85F-4BBC-9955-87476D186C4B}" type="pres">
      <dgm:prSet presAssocID="{9F4C068B-0C01-45EA-AA15-3A6A2B2EAE7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045C2-3BE7-491F-AF76-F227FA6134B0}" type="pres">
      <dgm:prSet presAssocID="{DBEB135C-FD63-4538-846A-892918DCA756}" presName="compNode" presStyleCnt="0"/>
      <dgm:spPr/>
    </dgm:pt>
    <dgm:pt modelId="{E4522138-9964-4ED0-B5DE-4ECB16D59498}" type="pres">
      <dgm:prSet presAssocID="{DBEB135C-FD63-4538-846A-892918DCA756}" presName="aNode" presStyleLbl="bgShp" presStyleIdx="0" presStyleCnt="3"/>
      <dgm:spPr/>
      <dgm:t>
        <a:bodyPr/>
        <a:lstStyle/>
        <a:p>
          <a:endParaRPr lang="ru-RU"/>
        </a:p>
      </dgm:t>
    </dgm:pt>
    <dgm:pt modelId="{191CB708-EA6F-4638-A9BC-23AB4EF02431}" type="pres">
      <dgm:prSet presAssocID="{DBEB135C-FD63-4538-846A-892918DCA756}" presName="textNode" presStyleLbl="bgShp" presStyleIdx="0" presStyleCnt="3"/>
      <dgm:spPr/>
      <dgm:t>
        <a:bodyPr/>
        <a:lstStyle/>
        <a:p>
          <a:endParaRPr lang="ru-RU"/>
        </a:p>
      </dgm:t>
    </dgm:pt>
    <dgm:pt modelId="{194C1C37-4120-4B81-8CB3-8AC820AE46BB}" type="pres">
      <dgm:prSet presAssocID="{DBEB135C-FD63-4538-846A-892918DCA756}" presName="compChildNode" presStyleCnt="0"/>
      <dgm:spPr/>
    </dgm:pt>
    <dgm:pt modelId="{AABDCA1E-8399-45A4-BD9C-31FC20167AE6}" type="pres">
      <dgm:prSet presAssocID="{DBEB135C-FD63-4538-846A-892918DCA756}" presName="theInnerList" presStyleCnt="0"/>
      <dgm:spPr/>
    </dgm:pt>
    <dgm:pt modelId="{46ADD1A7-8E80-4D8B-B004-C3CD522B5B69}" type="pres">
      <dgm:prSet presAssocID="{978F3CB5-5D5E-4C9D-A1E9-F48B7B7E7BE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ABD9E-E5D5-4C16-B8A5-288314BE7CD3}" type="pres">
      <dgm:prSet presAssocID="{DBEB135C-FD63-4538-846A-892918DCA756}" presName="aSpace" presStyleCnt="0"/>
      <dgm:spPr/>
    </dgm:pt>
    <dgm:pt modelId="{9DB5D719-15E5-4A4F-9F78-9BC491D0B34D}" type="pres">
      <dgm:prSet presAssocID="{410B57D7-FC3F-4D18-80DE-C0B3C8F06AF0}" presName="compNode" presStyleCnt="0"/>
      <dgm:spPr/>
    </dgm:pt>
    <dgm:pt modelId="{752F9CDF-A3C7-41C7-B727-1C95490BFD04}" type="pres">
      <dgm:prSet presAssocID="{410B57D7-FC3F-4D18-80DE-C0B3C8F06AF0}" presName="aNode" presStyleLbl="bgShp" presStyleIdx="1" presStyleCnt="3"/>
      <dgm:spPr/>
      <dgm:t>
        <a:bodyPr/>
        <a:lstStyle/>
        <a:p>
          <a:endParaRPr lang="ru-RU"/>
        </a:p>
      </dgm:t>
    </dgm:pt>
    <dgm:pt modelId="{1E19A7A8-6DC4-4D37-92AC-31519930A006}" type="pres">
      <dgm:prSet presAssocID="{410B57D7-FC3F-4D18-80DE-C0B3C8F06AF0}" presName="textNode" presStyleLbl="bgShp" presStyleIdx="1" presStyleCnt="3"/>
      <dgm:spPr/>
      <dgm:t>
        <a:bodyPr/>
        <a:lstStyle/>
        <a:p>
          <a:endParaRPr lang="ru-RU"/>
        </a:p>
      </dgm:t>
    </dgm:pt>
    <dgm:pt modelId="{8E191966-3084-4A94-B2A9-90066BFF240C}" type="pres">
      <dgm:prSet presAssocID="{410B57D7-FC3F-4D18-80DE-C0B3C8F06AF0}" presName="compChildNode" presStyleCnt="0"/>
      <dgm:spPr/>
    </dgm:pt>
    <dgm:pt modelId="{58AF9DE8-0D48-46BC-927A-F9BAEE76A529}" type="pres">
      <dgm:prSet presAssocID="{410B57D7-FC3F-4D18-80DE-C0B3C8F06AF0}" presName="theInnerList" presStyleCnt="0"/>
      <dgm:spPr/>
    </dgm:pt>
    <dgm:pt modelId="{DFFCCA5B-C876-493C-8967-65395243999B}" type="pres">
      <dgm:prSet presAssocID="{D0BAF7C9-7A1C-4932-BE9A-9680FE8E836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16EA5-957F-480F-83B5-347F980EBD75}" type="pres">
      <dgm:prSet presAssocID="{410B57D7-FC3F-4D18-80DE-C0B3C8F06AF0}" presName="aSpace" presStyleCnt="0"/>
      <dgm:spPr/>
    </dgm:pt>
    <dgm:pt modelId="{542D01F8-42C7-4C51-AB31-DB6E36FB5B08}" type="pres">
      <dgm:prSet presAssocID="{D25D75B1-9985-44F5-8CD0-2A48846B97CC}" presName="compNode" presStyleCnt="0"/>
      <dgm:spPr/>
    </dgm:pt>
    <dgm:pt modelId="{8C1C3B65-E628-4E9B-AC73-2ABC2F7EC77A}" type="pres">
      <dgm:prSet presAssocID="{D25D75B1-9985-44F5-8CD0-2A48846B97CC}" presName="aNode" presStyleLbl="bgShp" presStyleIdx="2" presStyleCnt="3"/>
      <dgm:spPr/>
      <dgm:t>
        <a:bodyPr/>
        <a:lstStyle/>
        <a:p>
          <a:endParaRPr lang="ru-RU"/>
        </a:p>
      </dgm:t>
    </dgm:pt>
    <dgm:pt modelId="{F67E8641-87A8-42EB-90B8-01995FD74E4F}" type="pres">
      <dgm:prSet presAssocID="{D25D75B1-9985-44F5-8CD0-2A48846B97CC}" presName="textNode" presStyleLbl="bgShp" presStyleIdx="2" presStyleCnt="3"/>
      <dgm:spPr/>
      <dgm:t>
        <a:bodyPr/>
        <a:lstStyle/>
        <a:p>
          <a:endParaRPr lang="ru-RU"/>
        </a:p>
      </dgm:t>
    </dgm:pt>
    <dgm:pt modelId="{0FABDA73-CEF9-4830-AA68-2A5C32C7DC75}" type="pres">
      <dgm:prSet presAssocID="{D25D75B1-9985-44F5-8CD0-2A48846B97CC}" presName="compChildNode" presStyleCnt="0"/>
      <dgm:spPr/>
    </dgm:pt>
    <dgm:pt modelId="{367F06DD-4BE3-4D3D-911F-040182F4AB5B}" type="pres">
      <dgm:prSet presAssocID="{D25D75B1-9985-44F5-8CD0-2A48846B97CC}" presName="theInnerList" presStyleCnt="0"/>
      <dgm:spPr/>
    </dgm:pt>
    <dgm:pt modelId="{B9828C48-C70D-42DF-9D51-737E29400134}" type="pres">
      <dgm:prSet presAssocID="{306F8E7F-E092-4B8D-96EF-B5C7BBA8D85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0A27CF-7A5A-43AD-B300-B70E7C27140C}" type="presOf" srcId="{410B57D7-FC3F-4D18-80DE-C0B3C8F06AF0}" destId="{1E19A7A8-6DC4-4D37-92AC-31519930A006}" srcOrd="1" destOrd="0" presId="urn:microsoft.com/office/officeart/2005/8/layout/lProcess2"/>
    <dgm:cxn modelId="{390AC955-2574-4C03-BD97-70680D67704A}" srcId="{DBEB135C-FD63-4538-846A-892918DCA756}" destId="{978F3CB5-5D5E-4C9D-A1E9-F48B7B7E7BE3}" srcOrd="0" destOrd="0" parTransId="{F1842896-A959-4C82-8218-C418CFC6B318}" sibTransId="{65F5F6E7-E0C0-4B08-BA21-060EE3F932B5}"/>
    <dgm:cxn modelId="{9C0848DE-936D-44AB-BBAF-128645B621D5}" type="presOf" srcId="{D0BAF7C9-7A1C-4932-BE9A-9680FE8E8361}" destId="{DFFCCA5B-C876-493C-8967-65395243999B}" srcOrd="0" destOrd="0" presId="urn:microsoft.com/office/officeart/2005/8/layout/lProcess2"/>
    <dgm:cxn modelId="{B7B531D1-5138-4C6A-AB02-E46B67F58371}" srcId="{9F4C068B-0C01-45EA-AA15-3A6A2B2EAE79}" destId="{410B57D7-FC3F-4D18-80DE-C0B3C8F06AF0}" srcOrd="1" destOrd="0" parTransId="{DA46B113-D71E-4843-9C8D-FA75F79E0B83}" sibTransId="{947D017F-A080-4FAB-B84F-87B805C29F0A}"/>
    <dgm:cxn modelId="{A8290D25-40DB-45F1-8593-6967FCE8C10D}" type="presOf" srcId="{9F4C068B-0C01-45EA-AA15-3A6A2B2EAE79}" destId="{1FBCE697-F85F-4BBC-9955-87476D186C4B}" srcOrd="0" destOrd="0" presId="urn:microsoft.com/office/officeart/2005/8/layout/lProcess2"/>
    <dgm:cxn modelId="{045F2AD9-101E-4A16-A4B3-B069405FC4C5}" type="presOf" srcId="{978F3CB5-5D5E-4C9D-A1E9-F48B7B7E7BE3}" destId="{46ADD1A7-8E80-4D8B-B004-C3CD522B5B69}" srcOrd="0" destOrd="0" presId="urn:microsoft.com/office/officeart/2005/8/layout/lProcess2"/>
    <dgm:cxn modelId="{3F576267-1ABD-482A-8FC1-50918D9A6922}" type="presOf" srcId="{DBEB135C-FD63-4538-846A-892918DCA756}" destId="{E4522138-9964-4ED0-B5DE-4ECB16D59498}" srcOrd="0" destOrd="0" presId="urn:microsoft.com/office/officeart/2005/8/layout/lProcess2"/>
    <dgm:cxn modelId="{31B7F4F1-6622-4A86-9031-ADA2339EAAC1}" type="presOf" srcId="{DBEB135C-FD63-4538-846A-892918DCA756}" destId="{191CB708-EA6F-4638-A9BC-23AB4EF02431}" srcOrd="1" destOrd="0" presId="urn:microsoft.com/office/officeart/2005/8/layout/lProcess2"/>
    <dgm:cxn modelId="{04366F7D-107C-4B09-8CEF-6028B33A28AE}" type="presOf" srcId="{410B57D7-FC3F-4D18-80DE-C0B3C8F06AF0}" destId="{752F9CDF-A3C7-41C7-B727-1C95490BFD04}" srcOrd="0" destOrd="0" presId="urn:microsoft.com/office/officeart/2005/8/layout/lProcess2"/>
    <dgm:cxn modelId="{20D32BCF-CC7E-476C-B54D-CB75BC19D442}" type="presOf" srcId="{D25D75B1-9985-44F5-8CD0-2A48846B97CC}" destId="{8C1C3B65-E628-4E9B-AC73-2ABC2F7EC77A}" srcOrd="0" destOrd="0" presId="urn:microsoft.com/office/officeart/2005/8/layout/lProcess2"/>
    <dgm:cxn modelId="{77F3CB1C-2874-499C-BFEE-ECFF4B15AFC4}" type="presOf" srcId="{D25D75B1-9985-44F5-8CD0-2A48846B97CC}" destId="{F67E8641-87A8-42EB-90B8-01995FD74E4F}" srcOrd="1" destOrd="0" presId="urn:microsoft.com/office/officeart/2005/8/layout/lProcess2"/>
    <dgm:cxn modelId="{B4798D7E-8479-4E7A-8C49-D52E7A5F4898}" srcId="{9F4C068B-0C01-45EA-AA15-3A6A2B2EAE79}" destId="{D25D75B1-9985-44F5-8CD0-2A48846B97CC}" srcOrd="2" destOrd="0" parTransId="{15224200-170A-4F83-8F70-6A7FBC7C84DE}" sibTransId="{7A471637-34D8-42F8-90DB-0C6C4437F9B4}"/>
    <dgm:cxn modelId="{80CBBCCF-76BE-4690-94B2-629DC6DD3ACB}" srcId="{9F4C068B-0C01-45EA-AA15-3A6A2B2EAE79}" destId="{DBEB135C-FD63-4538-846A-892918DCA756}" srcOrd="0" destOrd="0" parTransId="{C780E744-4583-4521-B04A-952647645146}" sibTransId="{4021CD8B-3E98-4D15-BA29-7EBE1E5518F6}"/>
    <dgm:cxn modelId="{680B5666-130B-4B70-8858-239E624DBA8A}" srcId="{410B57D7-FC3F-4D18-80DE-C0B3C8F06AF0}" destId="{D0BAF7C9-7A1C-4932-BE9A-9680FE8E8361}" srcOrd="0" destOrd="0" parTransId="{2AE4E6BD-D739-409F-BD17-C804CAADC255}" sibTransId="{DA2B0BED-1C61-4C64-A307-0D0DDA686502}"/>
    <dgm:cxn modelId="{0298FC53-801A-4998-9F4C-07467EC02625}" srcId="{D25D75B1-9985-44F5-8CD0-2A48846B97CC}" destId="{306F8E7F-E092-4B8D-96EF-B5C7BBA8D858}" srcOrd="0" destOrd="0" parTransId="{830CD46D-A2E7-4BC9-9389-845E49DCECA8}" sibTransId="{9A2F8526-1BD7-45EE-B3D9-9524753B60E6}"/>
    <dgm:cxn modelId="{B5D817C4-E97F-4D0E-80E5-90E79A555531}" type="presOf" srcId="{306F8E7F-E092-4B8D-96EF-B5C7BBA8D858}" destId="{B9828C48-C70D-42DF-9D51-737E29400134}" srcOrd="0" destOrd="0" presId="urn:microsoft.com/office/officeart/2005/8/layout/lProcess2"/>
    <dgm:cxn modelId="{53D61282-E00D-471E-BD35-86F96C7E323E}" type="presParOf" srcId="{1FBCE697-F85F-4BBC-9955-87476D186C4B}" destId="{BE3045C2-3BE7-491F-AF76-F227FA6134B0}" srcOrd="0" destOrd="0" presId="urn:microsoft.com/office/officeart/2005/8/layout/lProcess2"/>
    <dgm:cxn modelId="{C0B148D1-A8F8-48CC-8370-3EA851DB7527}" type="presParOf" srcId="{BE3045C2-3BE7-491F-AF76-F227FA6134B0}" destId="{E4522138-9964-4ED0-B5DE-4ECB16D59498}" srcOrd="0" destOrd="0" presId="urn:microsoft.com/office/officeart/2005/8/layout/lProcess2"/>
    <dgm:cxn modelId="{02B325D4-47CF-40AB-B5D0-0841FB5DA926}" type="presParOf" srcId="{BE3045C2-3BE7-491F-AF76-F227FA6134B0}" destId="{191CB708-EA6F-4638-A9BC-23AB4EF02431}" srcOrd="1" destOrd="0" presId="urn:microsoft.com/office/officeart/2005/8/layout/lProcess2"/>
    <dgm:cxn modelId="{6CB2C55B-ACF8-4C92-A3DC-C785B1DD443C}" type="presParOf" srcId="{BE3045C2-3BE7-491F-AF76-F227FA6134B0}" destId="{194C1C37-4120-4B81-8CB3-8AC820AE46BB}" srcOrd="2" destOrd="0" presId="urn:microsoft.com/office/officeart/2005/8/layout/lProcess2"/>
    <dgm:cxn modelId="{FEBC1531-C7EF-4C79-B8E1-79847FA3CDC2}" type="presParOf" srcId="{194C1C37-4120-4B81-8CB3-8AC820AE46BB}" destId="{AABDCA1E-8399-45A4-BD9C-31FC20167AE6}" srcOrd="0" destOrd="0" presId="urn:microsoft.com/office/officeart/2005/8/layout/lProcess2"/>
    <dgm:cxn modelId="{070D488D-2D33-4597-8BDD-04FE0F9BE765}" type="presParOf" srcId="{AABDCA1E-8399-45A4-BD9C-31FC20167AE6}" destId="{46ADD1A7-8E80-4D8B-B004-C3CD522B5B69}" srcOrd="0" destOrd="0" presId="urn:microsoft.com/office/officeart/2005/8/layout/lProcess2"/>
    <dgm:cxn modelId="{71B134AC-D2D5-461C-8448-1399E78945D6}" type="presParOf" srcId="{1FBCE697-F85F-4BBC-9955-87476D186C4B}" destId="{95DABD9E-E5D5-4C16-B8A5-288314BE7CD3}" srcOrd="1" destOrd="0" presId="urn:microsoft.com/office/officeart/2005/8/layout/lProcess2"/>
    <dgm:cxn modelId="{4311885E-5674-4380-9DE5-583F5534DB95}" type="presParOf" srcId="{1FBCE697-F85F-4BBC-9955-87476D186C4B}" destId="{9DB5D719-15E5-4A4F-9F78-9BC491D0B34D}" srcOrd="2" destOrd="0" presId="urn:microsoft.com/office/officeart/2005/8/layout/lProcess2"/>
    <dgm:cxn modelId="{1DE368ED-11A3-4DBB-8CBA-FE7FDB31835E}" type="presParOf" srcId="{9DB5D719-15E5-4A4F-9F78-9BC491D0B34D}" destId="{752F9CDF-A3C7-41C7-B727-1C95490BFD04}" srcOrd="0" destOrd="0" presId="urn:microsoft.com/office/officeart/2005/8/layout/lProcess2"/>
    <dgm:cxn modelId="{A9199F8D-ACBE-4853-BA39-EE022DE6BAD4}" type="presParOf" srcId="{9DB5D719-15E5-4A4F-9F78-9BC491D0B34D}" destId="{1E19A7A8-6DC4-4D37-92AC-31519930A006}" srcOrd="1" destOrd="0" presId="urn:microsoft.com/office/officeart/2005/8/layout/lProcess2"/>
    <dgm:cxn modelId="{CF8BE49E-347D-44BC-AE9D-C32B4C837E37}" type="presParOf" srcId="{9DB5D719-15E5-4A4F-9F78-9BC491D0B34D}" destId="{8E191966-3084-4A94-B2A9-90066BFF240C}" srcOrd="2" destOrd="0" presId="urn:microsoft.com/office/officeart/2005/8/layout/lProcess2"/>
    <dgm:cxn modelId="{5139D922-3BE2-4913-A8B1-CB87FCCC4DBD}" type="presParOf" srcId="{8E191966-3084-4A94-B2A9-90066BFF240C}" destId="{58AF9DE8-0D48-46BC-927A-F9BAEE76A529}" srcOrd="0" destOrd="0" presId="urn:microsoft.com/office/officeart/2005/8/layout/lProcess2"/>
    <dgm:cxn modelId="{77004868-9E9B-4312-ADB6-321D18C2EEAB}" type="presParOf" srcId="{58AF9DE8-0D48-46BC-927A-F9BAEE76A529}" destId="{DFFCCA5B-C876-493C-8967-65395243999B}" srcOrd="0" destOrd="0" presId="urn:microsoft.com/office/officeart/2005/8/layout/lProcess2"/>
    <dgm:cxn modelId="{0FEAAD8B-09F3-464B-BD49-2644AA06ACA4}" type="presParOf" srcId="{1FBCE697-F85F-4BBC-9955-87476D186C4B}" destId="{35716EA5-957F-480F-83B5-347F980EBD75}" srcOrd="3" destOrd="0" presId="urn:microsoft.com/office/officeart/2005/8/layout/lProcess2"/>
    <dgm:cxn modelId="{2F0D2EEB-3DE0-4053-9799-56B5B0E5309B}" type="presParOf" srcId="{1FBCE697-F85F-4BBC-9955-87476D186C4B}" destId="{542D01F8-42C7-4C51-AB31-DB6E36FB5B08}" srcOrd="4" destOrd="0" presId="urn:microsoft.com/office/officeart/2005/8/layout/lProcess2"/>
    <dgm:cxn modelId="{871AF190-D4BE-4AE8-AB0D-5D39D69B69C2}" type="presParOf" srcId="{542D01F8-42C7-4C51-AB31-DB6E36FB5B08}" destId="{8C1C3B65-E628-4E9B-AC73-2ABC2F7EC77A}" srcOrd="0" destOrd="0" presId="urn:microsoft.com/office/officeart/2005/8/layout/lProcess2"/>
    <dgm:cxn modelId="{75B6DD03-DB8F-4FE1-B0D4-842914021022}" type="presParOf" srcId="{542D01F8-42C7-4C51-AB31-DB6E36FB5B08}" destId="{F67E8641-87A8-42EB-90B8-01995FD74E4F}" srcOrd="1" destOrd="0" presId="urn:microsoft.com/office/officeart/2005/8/layout/lProcess2"/>
    <dgm:cxn modelId="{21751F45-A775-409E-B977-E169AC7DF07B}" type="presParOf" srcId="{542D01F8-42C7-4C51-AB31-DB6E36FB5B08}" destId="{0FABDA73-CEF9-4830-AA68-2A5C32C7DC75}" srcOrd="2" destOrd="0" presId="urn:microsoft.com/office/officeart/2005/8/layout/lProcess2"/>
    <dgm:cxn modelId="{358DE298-5CE7-453C-87C4-7B2785E0D584}" type="presParOf" srcId="{0FABDA73-CEF9-4830-AA68-2A5C32C7DC75}" destId="{367F06DD-4BE3-4D3D-911F-040182F4AB5B}" srcOrd="0" destOrd="0" presId="urn:microsoft.com/office/officeart/2005/8/layout/lProcess2"/>
    <dgm:cxn modelId="{B9003703-17D8-4691-925E-4E59358B70CD}" type="presParOf" srcId="{367F06DD-4BE3-4D3D-911F-040182F4AB5B}" destId="{B9828C48-C70D-42DF-9D51-737E2940013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4C068B-0C01-45EA-AA15-3A6A2B2EAE79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EB135C-FD63-4538-846A-892918DCA756}">
      <dgm:prSet phldrT="[Текст]" custT="1"/>
      <dgm:spPr/>
      <dgm:t>
        <a:bodyPr/>
        <a:lstStyle/>
        <a:p>
          <a:r>
            <a:rPr lang="ru-RU" sz="2800" u="sng" dirty="0" smtClean="0"/>
            <a:t>Посредники</a:t>
          </a:r>
          <a:endParaRPr lang="ru-RU" sz="3800" u="sng" dirty="0"/>
        </a:p>
      </dgm:t>
    </dgm:pt>
    <dgm:pt modelId="{C780E744-4583-4521-B04A-952647645146}" type="parTrans" cxnId="{80CBBCCF-76BE-4690-94B2-629DC6DD3ACB}">
      <dgm:prSet/>
      <dgm:spPr/>
      <dgm:t>
        <a:bodyPr/>
        <a:lstStyle/>
        <a:p>
          <a:endParaRPr lang="ru-RU"/>
        </a:p>
      </dgm:t>
    </dgm:pt>
    <dgm:pt modelId="{4021CD8B-3E98-4D15-BA29-7EBE1E5518F6}" type="sibTrans" cxnId="{80CBBCCF-76BE-4690-94B2-629DC6DD3ACB}">
      <dgm:prSet/>
      <dgm:spPr/>
      <dgm:t>
        <a:bodyPr/>
        <a:lstStyle/>
        <a:p>
          <a:endParaRPr lang="ru-RU"/>
        </a:p>
      </dgm:t>
    </dgm:pt>
    <dgm:pt modelId="{978F3CB5-5D5E-4C9D-A1E9-F48B7B7E7BE3}">
      <dgm:prSet phldrT="[Текст]"/>
      <dgm:spPr/>
      <dgm:t>
        <a:bodyPr/>
        <a:lstStyle/>
        <a:p>
          <a:r>
            <a:rPr lang="ru-RU" dirty="0" smtClean="0"/>
            <a:t>они больше всего общаются с покупателями и скорее скажут, что им не нравится</a:t>
          </a:r>
          <a:endParaRPr lang="ru-RU" dirty="0"/>
        </a:p>
      </dgm:t>
    </dgm:pt>
    <dgm:pt modelId="{F1842896-A959-4C82-8218-C418CFC6B318}" type="parTrans" cxnId="{390AC955-2574-4C03-BD97-70680D67704A}">
      <dgm:prSet/>
      <dgm:spPr/>
      <dgm:t>
        <a:bodyPr/>
        <a:lstStyle/>
        <a:p>
          <a:endParaRPr lang="ru-RU"/>
        </a:p>
      </dgm:t>
    </dgm:pt>
    <dgm:pt modelId="{65F5F6E7-E0C0-4B08-BA21-060EE3F932B5}" type="sibTrans" cxnId="{390AC955-2574-4C03-BD97-70680D67704A}">
      <dgm:prSet/>
      <dgm:spPr/>
      <dgm:t>
        <a:bodyPr/>
        <a:lstStyle/>
        <a:p>
          <a:endParaRPr lang="ru-RU"/>
        </a:p>
      </dgm:t>
    </dgm:pt>
    <dgm:pt modelId="{410B57D7-FC3F-4D18-80DE-C0B3C8F06AF0}">
      <dgm:prSet phldrT="[Текст]" custT="1"/>
      <dgm:spPr/>
      <dgm:t>
        <a:bodyPr/>
        <a:lstStyle/>
        <a:p>
          <a:r>
            <a:rPr lang="ru-RU" sz="2800" u="sng" dirty="0" smtClean="0"/>
            <a:t>Сотрудники </a:t>
          </a:r>
          <a:endParaRPr lang="ru-RU" sz="3800" u="sng" dirty="0"/>
        </a:p>
      </dgm:t>
    </dgm:pt>
    <dgm:pt modelId="{DA46B113-D71E-4843-9C8D-FA75F79E0B83}" type="parTrans" cxnId="{B7B531D1-5138-4C6A-AB02-E46B67F58371}">
      <dgm:prSet/>
      <dgm:spPr/>
      <dgm:t>
        <a:bodyPr/>
        <a:lstStyle/>
        <a:p>
          <a:endParaRPr lang="ru-RU"/>
        </a:p>
      </dgm:t>
    </dgm:pt>
    <dgm:pt modelId="{947D017F-A080-4FAB-B84F-87B805C29F0A}" type="sibTrans" cxnId="{B7B531D1-5138-4C6A-AB02-E46B67F58371}">
      <dgm:prSet/>
      <dgm:spPr/>
      <dgm:t>
        <a:bodyPr/>
        <a:lstStyle/>
        <a:p>
          <a:endParaRPr lang="ru-RU"/>
        </a:p>
      </dgm:t>
    </dgm:pt>
    <dgm:pt modelId="{D0BAF7C9-7A1C-4932-BE9A-9680FE8E8361}">
      <dgm:prSet phldrT="[Текст]"/>
      <dgm:spPr/>
      <dgm:t>
        <a:bodyPr/>
        <a:lstStyle/>
        <a:p>
          <a:r>
            <a:rPr lang="ru-RU" dirty="0" smtClean="0"/>
            <a:t>могут быть вовлечены как молодые, так и давно работающие опытные сотрудники</a:t>
          </a:r>
          <a:endParaRPr lang="ru-RU" dirty="0"/>
        </a:p>
      </dgm:t>
    </dgm:pt>
    <dgm:pt modelId="{2AE4E6BD-D739-409F-BD17-C804CAADC255}" type="parTrans" cxnId="{680B5666-130B-4B70-8858-239E624DBA8A}">
      <dgm:prSet/>
      <dgm:spPr/>
      <dgm:t>
        <a:bodyPr/>
        <a:lstStyle/>
        <a:p>
          <a:endParaRPr lang="ru-RU"/>
        </a:p>
      </dgm:t>
    </dgm:pt>
    <dgm:pt modelId="{DA2B0BED-1C61-4C64-A307-0D0DDA686502}" type="sibTrans" cxnId="{680B5666-130B-4B70-8858-239E624DBA8A}">
      <dgm:prSet/>
      <dgm:spPr/>
      <dgm:t>
        <a:bodyPr/>
        <a:lstStyle/>
        <a:p>
          <a:endParaRPr lang="ru-RU"/>
        </a:p>
      </dgm:t>
    </dgm:pt>
    <dgm:pt modelId="{D25D75B1-9985-44F5-8CD0-2A48846B97CC}">
      <dgm:prSet phldrT="[Текст]" custT="1"/>
      <dgm:spPr/>
      <dgm:t>
        <a:bodyPr/>
        <a:lstStyle/>
        <a:p>
          <a:r>
            <a:rPr lang="ru-RU" sz="2800" u="sng" dirty="0" smtClean="0"/>
            <a:t>Предприниматель</a:t>
          </a:r>
          <a:endParaRPr lang="ru-RU" sz="3800" u="sng" dirty="0"/>
        </a:p>
      </dgm:t>
    </dgm:pt>
    <dgm:pt modelId="{15224200-170A-4F83-8F70-6A7FBC7C84DE}" type="parTrans" cxnId="{B4798D7E-8479-4E7A-8C49-D52E7A5F4898}">
      <dgm:prSet/>
      <dgm:spPr/>
      <dgm:t>
        <a:bodyPr/>
        <a:lstStyle/>
        <a:p>
          <a:endParaRPr lang="ru-RU"/>
        </a:p>
      </dgm:t>
    </dgm:pt>
    <dgm:pt modelId="{7A471637-34D8-42F8-90DB-0C6C4437F9B4}" type="sibTrans" cxnId="{B4798D7E-8479-4E7A-8C49-D52E7A5F4898}">
      <dgm:prSet/>
      <dgm:spPr/>
      <dgm:t>
        <a:bodyPr/>
        <a:lstStyle/>
        <a:p>
          <a:endParaRPr lang="ru-RU"/>
        </a:p>
      </dgm:t>
    </dgm:pt>
    <dgm:pt modelId="{306F8E7F-E092-4B8D-96EF-B5C7BBA8D858}">
      <dgm:prSet phldrT="[Текст]"/>
      <dgm:spPr/>
      <dgm:t>
        <a:bodyPr/>
        <a:lstStyle/>
        <a:p>
          <a:r>
            <a:rPr lang="ru-RU" dirty="0" smtClean="0"/>
            <a:t>анализируя позитивный и/или негативный опыт (свой или чужой) в любой сфере</a:t>
          </a:r>
          <a:endParaRPr lang="ru-RU" dirty="0"/>
        </a:p>
      </dgm:t>
    </dgm:pt>
    <dgm:pt modelId="{830CD46D-A2E7-4BC9-9389-845E49DCECA8}" type="parTrans" cxnId="{0298FC53-801A-4998-9F4C-07467EC02625}">
      <dgm:prSet/>
      <dgm:spPr/>
      <dgm:t>
        <a:bodyPr/>
        <a:lstStyle/>
        <a:p>
          <a:endParaRPr lang="ru-RU"/>
        </a:p>
      </dgm:t>
    </dgm:pt>
    <dgm:pt modelId="{9A2F8526-1BD7-45EE-B3D9-9524753B60E6}" type="sibTrans" cxnId="{0298FC53-801A-4998-9F4C-07467EC02625}">
      <dgm:prSet/>
      <dgm:spPr/>
      <dgm:t>
        <a:bodyPr/>
        <a:lstStyle/>
        <a:p>
          <a:endParaRPr lang="ru-RU"/>
        </a:p>
      </dgm:t>
    </dgm:pt>
    <dgm:pt modelId="{1FBCE697-F85F-4BBC-9955-87476D186C4B}" type="pres">
      <dgm:prSet presAssocID="{9F4C068B-0C01-45EA-AA15-3A6A2B2EAE7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045C2-3BE7-491F-AF76-F227FA6134B0}" type="pres">
      <dgm:prSet presAssocID="{DBEB135C-FD63-4538-846A-892918DCA756}" presName="compNode" presStyleCnt="0"/>
      <dgm:spPr/>
    </dgm:pt>
    <dgm:pt modelId="{E4522138-9964-4ED0-B5DE-4ECB16D59498}" type="pres">
      <dgm:prSet presAssocID="{DBEB135C-FD63-4538-846A-892918DCA756}" presName="aNode" presStyleLbl="bgShp" presStyleIdx="0" presStyleCnt="3"/>
      <dgm:spPr/>
      <dgm:t>
        <a:bodyPr/>
        <a:lstStyle/>
        <a:p>
          <a:endParaRPr lang="ru-RU"/>
        </a:p>
      </dgm:t>
    </dgm:pt>
    <dgm:pt modelId="{191CB708-EA6F-4638-A9BC-23AB4EF02431}" type="pres">
      <dgm:prSet presAssocID="{DBEB135C-FD63-4538-846A-892918DCA756}" presName="textNode" presStyleLbl="bgShp" presStyleIdx="0" presStyleCnt="3"/>
      <dgm:spPr/>
      <dgm:t>
        <a:bodyPr/>
        <a:lstStyle/>
        <a:p>
          <a:endParaRPr lang="ru-RU"/>
        </a:p>
      </dgm:t>
    </dgm:pt>
    <dgm:pt modelId="{194C1C37-4120-4B81-8CB3-8AC820AE46BB}" type="pres">
      <dgm:prSet presAssocID="{DBEB135C-FD63-4538-846A-892918DCA756}" presName="compChildNode" presStyleCnt="0"/>
      <dgm:spPr/>
    </dgm:pt>
    <dgm:pt modelId="{AABDCA1E-8399-45A4-BD9C-31FC20167AE6}" type="pres">
      <dgm:prSet presAssocID="{DBEB135C-FD63-4538-846A-892918DCA756}" presName="theInnerList" presStyleCnt="0"/>
      <dgm:spPr/>
    </dgm:pt>
    <dgm:pt modelId="{46ADD1A7-8E80-4D8B-B004-C3CD522B5B69}" type="pres">
      <dgm:prSet presAssocID="{978F3CB5-5D5E-4C9D-A1E9-F48B7B7E7BE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ABD9E-E5D5-4C16-B8A5-288314BE7CD3}" type="pres">
      <dgm:prSet presAssocID="{DBEB135C-FD63-4538-846A-892918DCA756}" presName="aSpace" presStyleCnt="0"/>
      <dgm:spPr/>
    </dgm:pt>
    <dgm:pt modelId="{9DB5D719-15E5-4A4F-9F78-9BC491D0B34D}" type="pres">
      <dgm:prSet presAssocID="{410B57D7-FC3F-4D18-80DE-C0B3C8F06AF0}" presName="compNode" presStyleCnt="0"/>
      <dgm:spPr/>
    </dgm:pt>
    <dgm:pt modelId="{752F9CDF-A3C7-41C7-B727-1C95490BFD04}" type="pres">
      <dgm:prSet presAssocID="{410B57D7-FC3F-4D18-80DE-C0B3C8F06AF0}" presName="aNode" presStyleLbl="bgShp" presStyleIdx="1" presStyleCnt="3"/>
      <dgm:spPr/>
      <dgm:t>
        <a:bodyPr/>
        <a:lstStyle/>
        <a:p>
          <a:endParaRPr lang="ru-RU"/>
        </a:p>
      </dgm:t>
    </dgm:pt>
    <dgm:pt modelId="{1E19A7A8-6DC4-4D37-92AC-31519930A006}" type="pres">
      <dgm:prSet presAssocID="{410B57D7-FC3F-4D18-80DE-C0B3C8F06AF0}" presName="textNode" presStyleLbl="bgShp" presStyleIdx="1" presStyleCnt="3"/>
      <dgm:spPr/>
      <dgm:t>
        <a:bodyPr/>
        <a:lstStyle/>
        <a:p>
          <a:endParaRPr lang="ru-RU"/>
        </a:p>
      </dgm:t>
    </dgm:pt>
    <dgm:pt modelId="{8E191966-3084-4A94-B2A9-90066BFF240C}" type="pres">
      <dgm:prSet presAssocID="{410B57D7-FC3F-4D18-80DE-C0B3C8F06AF0}" presName="compChildNode" presStyleCnt="0"/>
      <dgm:spPr/>
    </dgm:pt>
    <dgm:pt modelId="{58AF9DE8-0D48-46BC-927A-F9BAEE76A529}" type="pres">
      <dgm:prSet presAssocID="{410B57D7-FC3F-4D18-80DE-C0B3C8F06AF0}" presName="theInnerList" presStyleCnt="0"/>
      <dgm:spPr/>
    </dgm:pt>
    <dgm:pt modelId="{DFFCCA5B-C876-493C-8967-65395243999B}" type="pres">
      <dgm:prSet presAssocID="{D0BAF7C9-7A1C-4932-BE9A-9680FE8E836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16EA5-957F-480F-83B5-347F980EBD75}" type="pres">
      <dgm:prSet presAssocID="{410B57D7-FC3F-4D18-80DE-C0B3C8F06AF0}" presName="aSpace" presStyleCnt="0"/>
      <dgm:spPr/>
    </dgm:pt>
    <dgm:pt modelId="{542D01F8-42C7-4C51-AB31-DB6E36FB5B08}" type="pres">
      <dgm:prSet presAssocID="{D25D75B1-9985-44F5-8CD0-2A48846B97CC}" presName="compNode" presStyleCnt="0"/>
      <dgm:spPr/>
    </dgm:pt>
    <dgm:pt modelId="{8C1C3B65-E628-4E9B-AC73-2ABC2F7EC77A}" type="pres">
      <dgm:prSet presAssocID="{D25D75B1-9985-44F5-8CD0-2A48846B97CC}" presName="aNode" presStyleLbl="bgShp" presStyleIdx="2" presStyleCnt="3"/>
      <dgm:spPr/>
      <dgm:t>
        <a:bodyPr/>
        <a:lstStyle/>
        <a:p>
          <a:endParaRPr lang="ru-RU"/>
        </a:p>
      </dgm:t>
    </dgm:pt>
    <dgm:pt modelId="{F67E8641-87A8-42EB-90B8-01995FD74E4F}" type="pres">
      <dgm:prSet presAssocID="{D25D75B1-9985-44F5-8CD0-2A48846B97CC}" presName="textNode" presStyleLbl="bgShp" presStyleIdx="2" presStyleCnt="3"/>
      <dgm:spPr/>
      <dgm:t>
        <a:bodyPr/>
        <a:lstStyle/>
        <a:p>
          <a:endParaRPr lang="ru-RU"/>
        </a:p>
      </dgm:t>
    </dgm:pt>
    <dgm:pt modelId="{0FABDA73-CEF9-4830-AA68-2A5C32C7DC75}" type="pres">
      <dgm:prSet presAssocID="{D25D75B1-9985-44F5-8CD0-2A48846B97CC}" presName="compChildNode" presStyleCnt="0"/>
      <dgm:spPr/>
    </dgm:pt>
    <dgm:pt modelId="{367F06DD-4BE3-4D3D-911F-040182F4AB5B}" type="pres">
      <dgm:prSet presAssocID="{D25D75B1-9985-44F5-8CD0-2A48846B97CC}" presName="theInnerList" presStyleCnt="0"/>
      <dgm:spPr/>
    </dgm:pt>
    <dgm:pt modelId="{B9828C48-C70D-42DF-9D51-737E29400134}" type="pres">
      <dgm:prSet presAssocID="{306F8E7F-E092-4B8D-96EF-B5C7BBA8D85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0A27CF-7A5A-43AD-B300-B70E7C27140C}" type="presOf" srcId="{410B57D7-FC3F-4D18-80DE-C0B3C8F06AF0}" destId="{1E19A7A8-6DC4-4D37-92AC-31519930A006}" srcOrd="1" destOrd="0" presId="urn:microsoft.com/office/officeart/2005/8/layout/lProcess2"/>
    <dgm:cxn modelId="{390AC955-2574-4C03-BD97-70680D67704A}" srcId="{DBEB135C-FD63-4538-846A-892918DCA756}" destId="{978F3CB5-5D5E-4C9D-A1E9-F48B7B7E7BE3}" srcOrd="0" destOrd="0" parTransId="{F1842896-A959-4C82-8218-C418CFC6B318}" sibTransId="{65F5F6E7-E0C0-4B08-BA21-060EE3F932B5}"/>
    <dgm:cxn modelId="{9C0848DE-936D-44AB-BBAF-128645B621D5}" type="presOf" srcId="{D0BAF7C9-7A1C-4932-BE9A-9680FE8E8361}" destId="{DFFCCA5B-C876-493C-8967-65395243999B}" srcOrd="0" destOrd="0" presId="urn:microsoft.com/office/officeart/2005/8/layout/lProcess2"/>
    <dgm:cxn modelId="{B7B531D1-5138-4C6A-AB02-E46B67F58371}" srcId="{9F4C068B-0C01-45EA-AA15-3A6A2B2EAE79}" destId="{410B57D7-FC3F-4D18-80DE-C0B3C8F06AF0}" srcOrd="1" destOrd="0" parTransId="{DA46B113-D71E-4843-9C8D-FA75F79E0B83}" sibTransId="{947D017F-A080-4FAB-B84F-87B805C29F0A}"/>
    <dgm:cxn modelId="{A8290D25-40DB-45F1-8593-6967FCE8C10D}" type="presOf" srcId="{9F4C068B-0C01-45EA-AA15-3A6A2B2EAE79}" destId="{1FBCE697-F85F-4BBC-9955-87476D186C4B}" srcOrd="0" destOrd="0" presId="urn:microsoft.com/office/officeart/2005/8/layout/lProcess2"/>
    <dgm:cxn modelId="{045F2AD9-101E-4A16-A4B3-B069405FC4C5}" type="presOf" srcId="{978F3CB5-5D5E-4C9D-A1E9-F48B7B7E7BE3}" destId="{46ADD1A7-8E80-4D8B-B004-C3CD522B5B69}" srcOrd="0" destOrd="0" presId="urn:microsoft.com/office/officeart/2005/8/layout/lProcess2"/>
    <dgm:cxn modelId="{3F576267-1ABD-482A-8FC1-50918D9A6922}" type="presOf" srcId="{DBEB135C-FD63-4538-846A-892918DCA756}" destId="{E4522138-9964-4ED0-B5DE-4ECB16D59498}" srcOrd="0" destOrd="0" presId="urn:microsoft.com/office/officeart/2005/8/layout/lProcess2"/>
    <dgm:cxn modelId="{31B7F4F1-6622-4A86-9031-ADA2339EAAC1}" type="presOf" srcId="{DBEB135C-FD63-4538-846A-892918DCA756}" destId="{191CB708-EA6F-4638-A9BC-23AB4EF02431}" srcOrd="1" destOrd="0" presId="urn:microsoft.com/office/officeart/2005/8/layout/lProcess2"/>
    <dgm:cxn modelId="{04366F7D-107C-4B09-8CEF-6028B33A28AE}" type="presOf" srcId="{410B57D7-FC3F-4D18-80DE-C0B3C8F06AF0}" destId="{752F9CDF-A3C7-41C7-B727-1C95490BFD04}" srcOrd="0" destOrd="0" presId="urn:microsoft.com/office/officeart/2005/8/layout/lProcess2"/>
    <dgm:cxn modelId="{20D32BCF-CC7E-476C-B54D-CB75BC19D442}" type="presOf" srcId="{D25D75B1-9985-44F5-8CD0-2A48846B97CC}" destId="{8C1C3B65-E628-4E9B-AC73-2ABC2F7EC77A}" srcOrd="0" destOrd="0" presId="urn:microsoft.com/office/officeart/2005/8/layout/lProcess2"/>
    <dgm:cxn modelId="{77F3CB1C-2874-499C-BFEE-ECFF4B15AFC4}" type="presOf" srcId="{D25D75B1-9985-44F5-8CD0-2A48846B97CC}" destId="{F67E8641-87A8-42EB-90B8-01995FD74E4F}" srcOrd="1" destOrd="0" presId="urn:microsoft.com/office/officeart/2005/8/layout/lProcess2"/>
    <dgm:cxn modelId="{B4798D7E-8479-4E7A-8C49-D52E7A5F4898}" srcId="{9F4C068B-0C01-45EA-AA15-3A6A2B2EAE79}" destId="{D25D75B1-9985-44F5-8CD0-2A48846B97CC}" srcOrd="2" destOrd="0" parTransId="{15224200-170A-4F83-8F70-6A7FBC7C84DE}" sibTransId="{7A471637-34D8-42F8-90DB-0C6C4437F9B4}"/>
    <dgm:cxn modelId="{80CBBCCF-76BE-4690-94B2-629DC6DD3ACB}" srcId="{9F4C068B-0C01-45EA-AA15-3A6A2B2EAE79}" destId="{DBEB135C-FD63-4538-846A-892918DCA756}" srcOrd="0" destOrd="0" parTransId="{C780E744-4583-4521-B04A-952647645146}" sibTransId="{4021CD8B-3E98-4D15-BA29-7EBE1E5518F6}"/>
    <dgm:cxn modelId="{680B5666-130B-4B70-8858-239E624DBA8A}" srcId="{410B57D7-FC3F-4D18-80DE-C0B3C8F06AF0}" destId="{D0BAF7C9-7A1C-4932-BE9A-9680FE8E8361}" srcOrd="0" destOrd="0" parTransId="{2AE4E6BD-D739-409F-BD17-C804CAADC255}" sibTransId="{DA2B0BED-1C61-4C64-A307-0D0DDA686502}"/>
    <dgm:cxn modelId="{0298FC53-801A-4998-9F4C-07467EC02625}" srcId="{D25D75B1-9985-44F5-8CD0-2A48846B97CC}" destId="{306F8E7F-E092-4B8D-96EF-B5C7BBA8D858}" srcOrd="0" destOrd="0" parTransId="{830CD46D-A2E7-4BC9-9389-845E49DCECA8}" sibTransId="{9A2F8526-1BD7-45EE-B3D9-9524753B60E6}"/>
    <dgm:cxn modelId="{B5D817C4-E97F-4D0E-80E5-90E79A555531}" type="presOf" srcId="{306F8E7F-E092-4B8D-96EF-B5C7BBA8D858}" destId="{B9828C48-C70D-42DF-9D51-737E29400134}" srcOrd="0" destOrd="0" presId="urn:microsoft.com/office/officeart/2005/8/layout/lProcess2"/>
    <dgm:cxn modelId="{53D61282-E00D-471E-BD35-86F96C7E323E}" type="presParOf" srcId="{1FBCE697-F85F-4BBC-9955-87476D186C4B}" destId="{BE3045C2-3BE7-491F-AF76-F227FA6134B0}" srcOrd="0" destOrd="0" presId="urn:microsoft.com/office/officeart/2005/8/layout/lProcess2"/>
    <dgm:cxn modelId="{C0B148D1-A8F8-48CC-8370-3EA851DB7527}" type="presParOf" srcId="{BE3045C2-3BE7-491F-AF76-F227FA6134B0}" destId="{E4522138-9964-4ED0-B5DE-4ECB16D59498}" srcOrd="0" destOrd="0" presId="urn:microsoft.com/office/officeart/2005/8/layout/lProcess2"/>
    <dgm:cxn modelId="{02B325D4-47CF-40AB-B5D0-0841FB5DA926}" type="presParOf" srcId="{BE3045C2-3BE7-491F-AF76-F227FA6134B0}" destId="{191CB708-EA6F-4638-A9BC-23AB4EF02431}" srcOrd="1" destOrd="0" presId="urn:microsoft.com/office/officeart/2005/8/layout/lProcess2"/>
    <dgm:cxn modelId="{6CB2C55B-ACF8-4C92-A3DC-C785B1DD443C}" type="presParOf" srcId="{BE3045C2-3BE7-491F-AF76-F227FA6134B0}" destId="{194C1C37-4120-4B81-8CB3-8AC820AE46BB}" srcOrd="2" destOrd="0" presId="urn:microsoft.com/office/officeart/2005/8/layout/lProcess2"/>
    <dgm:cxn modelId="{FEBC1531-C7EF-4C79-B8E1-79847FA3CDC2}" type="presParOf" srcId="{194C1C37-4120-4B81-8CB3-8AC820AE46BB}" destId="{AABDCA1E-8399-45A4-BD9C-31FC20167AE6}" srcOrd="0" destOrd="0" presId="urn:microsoft.com/office/officeart/2005/8/layout/lProcess2"/>
    <dgm:cxn modelId="{070D488D-2D33-4597-8BDD-04FE0F9BE765}" type="presParOf" srcId="{AABDCA1E-8399-45A4-BD9C-31FC20167AE6}" destId="{46ADD1A7-8E80-4D8B-B004-C3CD522B5B69}" srcOrd="0" destOrd="0" presId="urn:microsoft.com/office/officeart/2005/8/layout/lProcess2"/>
    <dgm:cxn modelId="{71B134AC-D2D5-461C-8448-1399E78945D6}" type="presParOf" srcId="{1FBCE697-F85F-4BBC-9955-87476D186C4B}" destId="{95DABD9E-E5D5-4C16-B8A5-288314BE7CD3}" srcOrd="1" destOrd="0" presId="urn:microsoft.com/office/officeart/2005/8/layout/lProcess2"/>
    <dgm:cxn modelId="{4311885E-5674-4380-9DE5-583F5534DB95}" type="presParOf" srcId="{1FBCE697-F85F-4BBC-9955-87476D186C4B}" destId="{9DB5D719-15E5-4A4F-9F78-9BC491D0B34D}" srcOrd="2" destOrd="0" presId="urn:microsoft.com/office/officeart/2005/8/layout/lProcess2"/>
    <dgm:cxn modelId="{1DE368ED-11A3-4DBB-8CBA-FE7FDB31835E}" type="presParOf" srcId="{9DB5D719-15E5-4A4F-9F78-9BC491D0B34D}" destId="{752F9CDF-A3C7-41C7-B727-1C95490BFD04}" srcOrd="0" destOrd="0" presId="urn:microsoft.com/office/officeart/2005/8/layout/lProcess2"/>
    <dgm:cxn modelId="{A9199F8D-ACBE-4853-BA39-EE022DE6BAD4}" type="presParOf" srcId="{9DB5D719-15E5-4A4F-9F78-9BC491D0B34D}" destId="{1E19A7A8-6DC4-4D37-92AC-31519930A006}" srcOrd="1" destOrd="0" presId="urn:microsoft.com/office/officeart/2005/8/layout/lProcess2"/>
    <dgm:cxn modelId="{CF8BE49E-347D-44BC-AE9D-C32B4C837E37}" type="presParOf" srcId="{9DB5D719-15E5-4A4F-9F78-9BC491D0B34D}" destId="{8E191966-3084-4A94-B2A9-90066BFF240C}" srcOrd="2" destOrd="0" presId="urn:microsoft.com/office/officeart/2005/8/layout/lProcess2"/>
    <dgm:cxn modelId="{5139D922-3BE2-4913-A8B1-CB87FCCC4DBD}" type="presParOf" srcId="{8E191966-3084-4A94-B2A9-90066BFF240C}" destId="{58AF9DE8-0D48-46BC-927A-F9BAEE76A529}" srcOrd="0" destOrd="0" presId="urn:microsoft.com/office/officeart/2005/8/layout/lProcess2"/>
    <dgm:cxn modelId="{77004868-9E9B-4312-ADB6-321D18C2EEAB}" type="presParOf" srcId="{58AF9DE8-0D48-46BC-927A-F9BAEE76A529}" destId="{DFFCCA5B-C876-493C-8967-65395243999B}" srcOrd="0" destOrd="0" presId="urn:microsoft.com/office/officeart/2005/8/layout/lProcess2"/>
    <dgm:cxn modelId="{0FEAAD8B-09F3-464B-BD49-2644AA06ACA4}" type="presParOf" srcId="{1FBCE697-F85F-4BBC-9955-87476D186C4B}" destId="{35716EA5-957F-480F-83B5-347F980EBD75}" srcOrd="3" destOrd="0" presId="urn:microsoft.com/office/officeart/2005/8/layout/lProcess2"/>
    <dgm:cxn modelId="{2F0D2EEB-3DE0-4053-9799-56B5B0E5309B}" type="presParOf" srcId="{1FBCE697-F85F-4BBC-9955-87476D186C4B}" destId="{542D01F8-42C7-4C51-AB31-DB6E36FB5B08}" srcOrd="4" destOrd="0" presId="urn:microsoft.com/office/officeart/2005/8/layout/lProcess2"/>
    <dgm:cxn modelId="{871AF190-D4BE-4AE8-AB0D-5D39D69B69C2}" type="presParOf" srcId="{542D01F8-42C7-4C51-AB31-DB6E36FB5B08}" destId="{8C1C3B65-E628-4E9B-AC73-2ABC2F7EC77A}" srcOrd="0" destOrd="0" presId="urn:microsoft.com/office/officeart/2005/8/layout/lProcess2"/>
    <dgm:cxn modelId="{75B6DD03-DB8F-4FE1-B0D4-842914021022}" type="presParOf" srcId="{542D01F8-42C7-4C51-AB31-DB6E36FB5B08}" destId="{F67E8641-87A8-42EB-90B8-01995FD74E4F}" srcOrd="1" destOrd="0" presId="urn:microsoft.com/office/officeart/2005/8/layout/lProcess2"/>
    <dgm:cxn modelId="{21751F45-A775-409E-B977-E169AC7DF07B}" type="presParOf" srcId="{542D01F8-42C7-4C51-AB31-DB6E36FB5B08}" destId="{0FABDA73-CEF9-4830-AA68-2A5C32C7DC75}" srcOrd="2" destOrd="0" presId="urn:microsoft.com/office/officeart/2005/8/layout/lProcess2"/>
    <dgm:cxn modelId="{358DE298-5CE7-453C-87C4-7B2785E0D584}" type="presParOf" srcId="{0FABDA73-CEF9-4830-AA68-2A5C32C7DC75}" destId="{367F06DD-4BE3-4D3D-911F-040182F4AB5B}" srcOrd="0" destOrd="0" presId="urn:microsoft.com/office/officeart/2005/8/layout/lProcess2"/>
    <dgm:cxn modelId="{B9003703-17D8-4691-925E-4E59358B70CD}" type="presParOf" srcId="{367F06DD-4BE3-4D3D-911F-040182F4AB5B}" destId="{B9828C48-C70D-42DF-9D51-737E2940013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3185A-2A53-4D8C-8F32-C845F2F70CB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 rtlCol="0"/>
        <a:lstStyle/>
        <a:p>
          <a:pPr rtl="0"/>
          <a:endParaRPr lang="en-US"/>
        </a:p>
      </dgm:t>
    </dgm:pt>
    <dgm:pt modelId="{758CBA3A-9936-4C67-965C-A8DD3074879B}">
      <dgm:prSet phldrT="[Text]"/>
      <dgm:spPr/>
      <dgm:t>
        <a:bodyPr rtlCol="0"/>
        <a:lstStyle/>
        <a:p>
          <a:pPr rtl="0"/>
          <a:r>
            <a:rPr lang="ru-RU" noProof="0" dirty="0" smtClean="0"/>
            <a:t>1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39812E31-9C15-4A6C-B8B9-78CE6FB555B1}" type="parTrans" cxnId="{F717B596-7122-4C3F-9238-14763508386B}">
      <dgm:prSet/>
      <dgm:spPr/>
      <dgm:t>
        <a:bodyPr rtlCol="0"/>
        <a:lstStyle/>
        <a:p>
          <a:pPr rtl="0"/>
          <a:endParaRPr lang="en-US"/>
        </a:p>
      </dgm:t>
    </dgm:pt>
    <dgm:pt modelId="{290E9CBE-1634-47AD-B973-508944073D35}" type="sibTrans" cxnId="{F717B596-7122-4C3F-9238-14763508386B}">
      <dgm:prSet/>
      <dgm:spPr/>
      <dgm:t>
        <a:bodyPr rtlCol="0"/>
        <a:lstStyle/>
        <a:p>
          <a:pPr rtl="0"/>
          <a:endParaRPr lang="en-US"/>
        </a:p>
      </dgm:t>
    </dgm:pt>
    <dgm:pt modelId="{E90264E4-81CE-47E1-80E3-2624D8E5DFEE}">
      <dgm:prSet phldrT="[Text]"/>
      <dgm:spPr/>
      <dgm:t>
        <a:bodyPr rtlCol="0"/>
        <a:lstStyle/>
        <a:p>
          <a:pPr rtl="0"/>
          <a:r>
            <a:rPr lang="ru-RU" noProof="0" dirty="0" smtClean="0"/>
            <a:t>Есть уверенность, что в Вашей идее заключена польза для потребителя.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A"/>
        </a:ext>
      </dgm:extLst>
    </dgm:pt>
    <dgm:pt modelId="{79881485-DDC4-4A70-AA7E-393B9FD5747B}" type="parTrans" cxnId="{F3B89C52-602F-49F7-B10E-F3B64BCDF706}">
      <dgm:prSet/>
      <dgm:spPr/>
      <dgm:t>
        <a:bodyPr rtlCol="0"/>
        <a:lstStyle/>
        <a:p>
          <a:pPr rtl="0"/>
          <a:endParaRPr lang="en-US"/>
        </a:p>
      </dgm:t>
    </dgm:pt>
    <dgm:pt modelId="{F41EE2E3-AB57-4E33-8FAD-2DCFFB467FDC}" type="sibTrans" cxnId="{F3B89C52-602F-49F7-B10E-F3B64BCDF706}">
      <dgm:prSet/>
      <dgm:spPr/>
      <dgm:t>
        <a:bodyPr rtlCol="0"/>
        <a:lstStyle/>
        <a:p>
          <a:pPr rtl="0"/>
          <a:endParaRPr lang="en-US"/>
        </a:p>
      </dgm:t>
    </dgm:pt>
    <dgm:pt modelId="{15031D9C-993C-4715-A26F-56D8831933EB}">
      <dgm:prSet phldrT="[Text]"/>
      <dgm:spPr/>
      <dgm:t>
        <a:bodyPr rtlCol="0"/>
        <a:lstStyle/>
        <a:p>
          <a:pPr rtl="0"/>
          <a:r>
            <a:rPr lang="ru-RU" noProof="0" dirty="0" smtClean="0"/>
            <a:t>2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77530735-8AD3-469C-AEC2-B5B17A08AF65}" type="parTrans" cxnId="{C8C2ADA0-316E-46E3-A4D5-49BD4A9A4B0B}">
      <dgm:prSet/>
      <dgm:spPr/>
      <dgm:t>
        <a:bodyPr rtlCol="0"/>
        <a:lstStyle/>
        <a:p>
          <a:pPr rtl="0"/>
          <a:endParaRPr lang="en-US"/>
        </a:p>
      </dgm:t>
    </dgm:pt>
    <dgm:pt modelId="{FB1D36D5-798A-40AA-91C3-3F3E5AF1A86F}" type="sibTrans" cxnId="{C8C2ADA0-316E-46E3-A4D5-49BD4A9A4B0B}">
      <dgm:prSet/>
      <dgm:spPr/>
      <dgm:t>
        <a:bodyPr rtlCol="0"/>
        <a:lstStyle/>
        <a:p>
          <a:pPr rtl="0"/>
          <a:endParaRPr lang="en-US"/>
        </a:p>
      </dgm:t>
    </dgm:pt>
    <dgm:pt modelId="{07B93839-AE15-473C-B47B-27FA5DBEE4E9}">
      <dgm:prSet phldrT="[Text]"/>
      <dgm:spPr/>
      <dgm:t>
        <a:bodyPr rtlCol="0"/>
        <a:lstStyle/>
        <a:p>
          <a:pPr rtl="0"/>
          <a:r>
            <a:rPr lang="ru-RU" noProof="0" dirty="0" smtClean="0"/>
            <a:t>Нужно придумать, протестировать и реализовать рабочую бизнес – модель.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B"/>
        </a:ext>
      </dgm:extLst>
    </dgm:pt>
    <dgm:pt modelId="{2BEFC288-C4D1-45AF-B679-7A41333941DE}" type="parTrans" cxnId="{4D38D698-DC6D-4926-9520-43A255B536D4}">
      <dgm:prSet/>
      <dgm:spPr/>
      <dgm:t>
        <a:bodyPr rtlCol="0"/>
        <a:lstStyle/>
        <a:p>
          <a:pPr rtl="0"/>
          <a:endParaRPr lang="en-US"/>
        </a:p>
      </dgm:t>
    </dgm:pt>
    <dgm:pt modelId="{0468DBFC-CB2D-4B3A-AAE7-09352D12344E}" type="sibTrans" cxnId="{4D38D698-DC6D-4926-9520-43A255B536D4}">
      <dgm:prSet/>
      <dgm:spPr/>
      <dgm:t>
        <a:bodyPr rtlCol="0"/>
        <a:lstStyle/>
        <a:p>
          <a:pPr rtl="0"/>
          <a:endParaRPr lang="en-US"/>
        </a:p>
      </dgm:t>
    </dgm:pt>
    <dgm:pt modelId="{2936D842-720E-4365-AD39-F6EAEC441633}">
      <dgm:prSet phldrT="[Text]"/>
      <dgm:spPr/>
      <dgm:t>
        <a:bodyPr rtlCol="0"/>
        <a:lstStyle/>
        <a:p>
          <a:pPr rtl="0"/>
          <a:r>
            <a:rPr lang="ru-RU" noProof="0" dirty="0" smtClean="0"/>
            <a:t>3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13139645-28B0-41D9-8ED9-DA67D736E51B}" type="parTrans" cxnId="{3A8ECB28-E23B-45B6-8C84-8AF5114507DE}">
      <dgm:prSet/>
      <dgm:spPr/>
      <dgm:t>
        <a:bodyPr rtlCol="0"/>
        <a:lstStyle/>
        <a:p>
          <a:pPr rtl="0"/>
          <a:endParaRPr lang="en-US"/>
        </a:p>
      </dgm:t>
    </dgm:pt>
    <dgm:pt modelId="{96C19FF6-672B-4588-9D93-2A932D4ACF8D}" type="sibTrans" cxnId="{3A8ECB28-E23B-45B6-8C84-8AF5114507DE}">
      <dgm:prSet/>
      <dgm:spPr/>
      <dgm:t>
        <a:bodyPr rtlCol="0"/>
        <a:lstStyle/>
        <a:p>
          <a:pPr rtl="0"/>
          <a:endParaRPr lang="en-US"/>
        </a:p>
      </dgm:t>
    </dgm:pt>
    <dgm:pt modelId="{A05E8D05-15E6-4BEC-B725-D745A48258D3}">
      <dgm:prSet phldrT="[Text]"/>
      <dgm:spPr/>
      <dgm:t>
        <a:bodyPr rtlCol="0"/>
        <a:lstStyle/>
        <a:p>
          <a:pPr rtl="0"/>
          <a:r>
            <a:rPr lang="ru-RU" noProof="0" dirty="0" smtClean="0"/>
            <a:t>Уверенность, что за продукт или услугу кто-то согласится заплатить необходимую цену.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29C49A6E-36B2-41D1-83D5-6B58713D5DAF}" type="parTrans" cxnId="{EFE22C42-C667-4B7A-8208-6758BAEC1445}">
      <dgm:prSet/>
      <dgm:spPr/>
      <dgm:t>
        <a:bodyPr rtlCol="0"/>
        <a:lstStyle/>
        <a:p>
          <a:pPr rtl="0"/>
          <a:endParaRPr lang="en-US"/>
        </a:p>
      </dgm:t>
    </dgm:pt>
    <dgm:pt modelId="{EA09E308-F440-47C6-8C86-B63BABC170D9}" type="sibTrans" cxnId="{EFE22C42-C667-4B7A-8208-6758BAEC1445}">
      <dgm:prSet/>
      <dgm:spPr/>
      <dgm:t>
        <a:bodyPr rtlCol="0"/>
        <a:lstStyle/>
        <a:p>
          <a:pPr rtl="0"/>
          <a:endParaRPr lang="en-US"/>
        </a:p>
      </dgm:t>
    </dgm:pt>
    <dgm:pt modelId="{2BCFA918-0D6B-4DF8-B069-472C971B2985}">
      <dgm:prSet phldrT="[Text]"/>
      <dgm:spPr/>
      <dgm:t>
        <a:bodyPr rtlCol="0"/>
        <a:lstStyle/>
        <a:p>
          <a:pPr rtl="0"/>
          <a:r>
            <a:rPr lang="ru-RU" noProof="0" dirty="0" smtClean="0"/>
            <a:t>Вы привлечете первых клиентов и тем самым докажете инвестору, что в Вас можно и нужно вложить деньги.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2E518F35-B479-4B46-BB94-A4B83244B968}" type="parTrans" cxnId="{89658FBA-C1EA-4E4D-865C-968347CA0EEC}">
      <dgm:prSet/>
      <dgm:spPr/>
      <dgm:t>
        <a:bodyPr/>
        <a:lstStyle/>
        <a:p>
          <a:endParaRPr lang="ru-RU"/>
        </a:p>
      </dgm:t>
    </dgm:pt>
    <dgm:pt modelId="{60A68885-3827-45C3-9855-87AC084B05CB}" type="sibTrans" cxnId="{89658FBA-C1EA-4E4D-865C-968347CA0EEC}">
      <dgm:prSet/>
      <dgm:spPr/>
      <dgm:t>
        <a:bodyPr/>
        <a:lstStyle/>
        <a:p>
          <a:endParaRPr lang="ru-RU"/>
        </a:p>
      </dgm:t>
    </dgm:pt>
    <dgm:pt modelId="{775BB43D-AF9B-47DD-88FE-F372AB0069E8}">
      <dgm:prSet phldrT="[Text]"/>
      <dgm:spPr/>
      <dgm:t>
        <a:bodyPr rtlCol="0"/>
        <a:lstStyle/>
        <a:p>
          <a:pPr rtl="0"/>
          <a:r>
            <a:rPr lang="ru-RU" noProof="0" dirty="0" smtClean="0"/>
            <a:t>4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58C3BAB0-3609-43B6-8D1B-4C2AB2AE42A4}" type="parTrans" cxnId="{A5184B61-F2DF-4577-9979-7076EA9C1F32}">
      <dgm:prSet/>
      <dgm:spPr/>
      <dgm:t>
        <a:bodyPr/>
        <a:lstStyle/>
        <a:p>
          <a:endParaRPr lang="ru-RU"/>
        </a:p>
      </dgm:t>
    </dgm:pt>
    <dgm:pt modelId="{B5D9AEAF-BAD5-4FC2-A3BF-D88A674BC8B7}" type="sibTrans" cxnId="{A5184B61-F2DF-4577-9979-7076EA9C1F32}">
      <dgm:prSet/>
      <dgm:spPr/>
      <dgm:t>
        <a:bodyPr/>
        <a:lstStyle/>
        <a:p>
          <a:endParaRPr lang="ru-RU"/>
        </a:p>
      </dgm:t>
    </dgm:pt>
    <dgm:pt modelId="{9110F565-83E3-4F6E-9FCB-34182DFAB483}">
      <dgm:prSet phldrT="[Text]"/>
      <dgm:spPr/>
      <dgm:t>
        <a:bodyPr rtlCol="0"/>
        <a:lstStyle/>
        <a:p>
          <a:pPr rtl="0"/>
          <a:r>
            <a:rPr lang="ru-RU" noProof="0" dirty="0" smtClean="0"/>
            <a:t>Нужно собрать команду и руководить ею до стадии создания действующего прототипа.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456C8695-3C83-4B65-8FF5-011533D86A69}" type="parTrans" cxnId="{6F6A477A-0116-4FF5-B2A2-AE8AEEDDD637}">
      <dgm:prSet/>
      <dgm:spPr/>
      <dgm:t>
        <a:bodyPr/>
        <a:lstStyle/>
        <a:p>
          <a:endParaRPr lang="ru-RU"/>
        </a:p>
      </dgm:t>
    </dgm:pt>
    <dgm:pt modelId="{77D63BE3-67F3-4324-AD3E-B46875B0E8C4}" type="sibTrans" cxnId="{6F6A477A-0116-4FF5-B2A2-AE8AEEDDD637}">
      <dgm:prSet/>
      <dgm:spPr/>
      <dgm:t>
        <a:bodyPr/>
        <a:lstStyle/>
        <a:p>
          <a:endParaRPr lang="ru-RU"/>
        </a:p>
      </dgm:t>
    </dgm:pt>
    <dgm:pt modelId="{C23FA4F0-14BA-458F-B91E-837950FC298B}">
      <dgm:prSet phldrT="[Text]"/>
      <dgm:spPr/>
      <dgm:t>
        <a:bodyPr rtlCol="0"/>
        <a:lstStyle/>
        <a:p>
          <a:pPr rtl="0"/>
          <a:r>
            <a:rPr lang="ru-RU" noProof="0" dirty="0" smtClean="0"/>
            <a:t>5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 and task 2 under group C"/>
        </a:ext>
      </dgm:extLst>
    </dgm:pt>
    <dgm:pt modelId="{D63D3D57-CEB4-4305-A3D6-B1B4EF04BFE1}" type="parTrans" cxnId="{6D217905-E101-42E5-BBF5-9B404883485D}">
      <dgm:prSet/>
      <dgm:spPr/>
      <dgm:t>
        <a:bodyPr/>
        <a:lstStyle/>
        <a:p>
          <a:endParaRPr lang="ru-RU"/>
        </a:p>
      </dgm:t>
    </dgm:pt>
    <dgm:pt modelId="{18A13ADD-A047-4140-80C1-A9486CB5B913}" type="sibTrans" cxnId="{6D217905-E101-42E5-BBF5-9B404883485D}">
      <dgm:prSet/>
      <dgm:spPr/>
      <dgm:t>
        <a:bodyPr/>
        <a:lstStyle/>
        <a:p>
          <a:endParaRPr lang="ru-RU"/>
        </a:p>
      </dgm:t>
    </dgm:pt>
    <dgm:pt modelId="{E80E23AD-ECAE-46D2-92A5-71CA9074EED7}" type="pres">
      <dgm:prSet presAssocID="{3183185A-2A53-4D8C-8F32-C845F2F70C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DCCD6-3F31-4095-8E42-5BBFC31B83BE}" type="pres">
      <dgm:prSet presAssocID="{758CBA3A-9936-4C67-965C-A8DD3074879B}" presName="composite" presStyleCnt="0"/>
      <dgm:spPr/>
      <dgm:t>
        <a:bodyPr/>
        <a:lstStyle/>
        <a:p>
          <a:endParaRPr lang="ru-RU"/>
        </a:p>
      </dgm:t>
    </dgm:pt>
    <dgm:pt modelId="{C0AF5CB7-6C4F-49BC-8738-E4DE0AC00B72}" type="pres">
      <dgm:prSet presAssocID="{758CBA3A-9936-4C67-965C-A8DD3074879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9DE89-66C0-478D-8170-8F0BC920F1EB}" type="pres">
      <dgm:prSet presAssocID="{758CBA3A-9936-4C67-965C-A8DD3074879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78D13-8FB5-4AEC-B5C0-881B683FCF22}" type="pres">
      <dgm:prSet presAssocID="{290E9CBE-1634-47AD-B973-508944073D35}" presName="sp" presStyleCnt="0"/>
      <dgm:spPr/>
      <dgm:t>
        <a:bodyPr/>
        <a:lstStyle/>
        <a:p>
          <a:endParaRPr lang="ru-RU"/>
        </a:p>
      </dgm:t>
    </dgm:pt>
    <dgm:pt modelId="{E529DD28-A6C8-4185-BA28-3A73741EACF4}" type="pres">
      <dgm:prSet presAssocID="{15031D9C-993C-4715-A26F-56D8831933EB}" presName="composite" presStyleCnt="0"/>
      <dgm:spPr/>
      <dgm:t>
        <a:bodyPr/>
        <a:lstStyle/>
        <a:p>
          <a:endParaRPr lang="ru-RU"/>
        </a:p>
      </dgm:t>
    </dgm:pt>
    <dgm:pt modelId="{29EA1718-F619-46D8-B505-CF1DDA71B8BF}" type="pres">
      <dgm:prSet presAssocID="{15031D9C-993C-4715-A26F-56D8831933E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267EA-EF01-411B-8D37-95F44BBB68D3}" type="pres">
      <dgm:prSet presAssocID="{15031D9C-993C-4715-A26F-56D8831933E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ED8E1-297A-4834-9FC1-39D8E59A67B1}" type="pres">
      <dgm:prSet presAssocID="{FB1D36D5-798A-40AA-91C3-3F3E5AF1A86F}" presName="sp" presStyleCnt="0"/>
      <dgm:spPr/>
      <dgm:t>
        <a:bodyPr/>
        <a:lstStyle/>
        <a:p>
          <a:endParaRPr lang="ru-RU"/>
        </a:p>
      </dgm:t>
    </dgm:pt>
    <dgm:pt modelId="{95036E43-6C97-4BF5-8CB3-7871077B6900}" type="pres">
      <dgm:prSet presAssocID="{2936D842-720E-4365-AD39-F6EAEC441633}" presName="composite" presStyleCnt="0"/>
      <dgm:spPr/>
      <dgm:t>
        <a:bodyPr/>
        <a:lstStyle/>
        <a:p>
          <a:endParaRPr lang="ru-RU"/>
        </a:p>
      </dgm:t>
    </dgm:pt>
    <dgm:pt modelId="{E7C44091-B50A-4CB0-98F0-E70A01DD36F4}" type="pres">
      <dgm:prSet presAssocID="{2936D842-720E-4365-AD39-F6EAEC44163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F0610-07B4-40C7-AD99-F2285099C2E4}" type="pres">
      <dgm:prSet presAssocID="{2936D842-720E-4365-AD39-F6EAEC44163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6D662-340D-4FF0-AB30-8AFD78F76D27}" type="pres">
      <dgm:prSet presAssocID="{96C19FF6-672B-4588-9D93-2A932D4ACF8D}" presName="sp" presStyleCnt="0"/>
      <dgm:spPr/>
      <dgm:t>
        <a:bodyPr/>
        <a:lstStyle/>
        <a:p>
          <a:endParaRPr lang="ru-RU"/>
        </a:p>
      </dgm:t>
    </dgm:pt>
    <dgm:pt modelId="{11D8D4C7-A880-4301-995E-D7DB5245D1B9}" type="pres">
      <dgm:prSet presAssocID="{775BB43D-AF9B-47DD-88FE-F372AB0069E8}" presName="composite" presStyleCnt="0"/>
      <dgm:spPr/>
      <dgm:t>
        <a:bodyPr/>
        <a:lstStyle/>
        <a:p>
          <a:endParaRPr lang="ru-RU"/>
        </a:p>
      </dgm:t>
    </dgm:pt>
    <dgm:pt modelId="{B4BCCF2C-CDC0-468A-BD89-BD82C3C733BD}" type="pres">
      <dgm:prSet presAssocID="{775BB43D-AF9B-47DD-88FE-F372AB0069E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CA478-1ABB-4A6E-949D-8E0E61114329}" type="pres">
      <dgm:prSet presAssocID="{775BB43D-AF9B-47DD-88FE-F372AB0069E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3B0F3-C9BB-4AED-A847-4E1B3F27C88D}" type="pres">
      <dgm:prSet presAssocID="{B5D9AEAF-BAD5-4FC2-A3BF-D88A674BC8B7}" presName="sp" presStyleCnt="0"/>
      <dgm:spPr/>
      <dgm:t>
        <a:bodyPr/>
        <a:lstStyle/>
        <a:p>
          <a:endParaRPr lang="ru-RU"/>
        </a:p>
      </dgm:t>
    </dgm:pt>
    <dgm:pt modelId="{F3549E96-9AAF-46D4-884B-7A992F002BBA}" type="pres">
      <dgm:prSet presAssocID="{C23FA4F0-14BA-458F-B91E-837950FC298B}" presName="composite" presStyleCnt="0"/>
      <dgm:spPr/>
      <dgm:t>
        <a:bodyPr/>
        <a:lstStyle/>
        <a:p>
          <a:endParaRPr lang="ru-RU"/>
        </a:p>
      </dgm:t>
    </dgm:pt>
    <dgm:pt modelId="{E47640E9-6B2A-4A68-8B13-CA5C4EBC5C4B}" type="pres">
      <dgm:prSet presAssocID="{C23FA4F0-14BA-458F-B91E-837950FC298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10399-B058-4354-B596-025603530C1C}" type="pres">
      <dgm:prSet presAssocID="{C23FA4F0-14BA-458F-B91E-837950FC298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4350B-06FE-48D5-B3C1-163A56F1155A}" type="presOf" srcId="{07B93839-AE15-473C-B47B-27FA5DBEE4E9}" destId="{C96267EA-EF01-411B-8D37-95F44BBB68D3}" srcOrd="0" destOrd="0" presId="urn:microsoft.com/office/officeart/2005/8/layout/chevron2"/>
    <dgm:cxn modelId="{4D38D698-DC6D-4926-9520-43A255B536D4}" srcId="{15031D9C-993C-4715-A26F-56D8831933EB}" destId="{07B93839-AE15-473C-B47B-27FA5DBEE4E9}" srcOrd="0" destOrd="0" parTransId="{2BEFC288-C4D1-45AF-B679-7A41333941DE}" sibTransId="{0468DBFC-CB2D-4B3A-AAE7-09352D12344E}"/>
    <dgm:cxn modelId="{1677AC3D-0BFF-4F79-95C3-D031BE42FDDA}" type="presOf" srcId="{2BCFA918-0D6B-4DF8-B069-472C971B2985}" destId="{F9310399-B058-4354-B596-025603530C1C}" srcOrd="0" destOrd="0" presId="urn:microsoft.com/office/officeart/2005/8/layout/chevron2"/>
    <dgm:cxn modelId="{B3B75767-F5F8-4491-90D5-5742EB2BC878}" type="presOf" srcId="{E90264E4-81CE-47E1-80E3-2624D8E5DFEE}" destId="{0E09DE89-66C0-478D-8170-8F0BC920F1EB}" srcOrd="0" destOrd="0" presId="urn:microsoft.com/office/officeart/2005/8/layout/chevron2"/>
    <dgm:cxn modelId="{CC2F2B2A-04B7-4809-A4A4-4104809974E6}" type="presOf" srcId="{A05E8D05-15E6-4BEC-B725-D745A48258D3}" destId="{68EF0610-07B4-40C7-AD99-F2285099C2E4}" srcOrd="0" destOrd="0" presId="urn:microsoft.com/office/officeart/2005/8/layout/chevron2"/>
    <dgm:cxn modelId="{EFE22C42-C667-4B7A-8208-6758BAEC1445}" srcId="{2936D842-720E-4365-AD39-F6EAEC441633}" destId="{A05E8D05-15E6-4BEC-B725-D745A48258D3}" srcOrd="0" destOrd="0" parTransId="{29C49A6E-36B2-41D1-83D5-6B58713D5DAF}" sibTransId="{EA09E308-F440-47C6-8C86-B63BABC170D9}"/>
    <dgm:cxn modelId="{89658FBA-C1EA-4E4D-865C-968347CA0EEC}" srcId="{C23FA4F0-14BA-458F-B91E-837950FC298B}" destId="{2BCFA918-0D6B-4DF8-B069-472C971B2985}" srcOrd="0" destOrd="0" parTransId="{2E518F35-B479-4B46-BB94-A4B83244B968}" sibTransId="{60A68885-3827-45C3-9855-87AC084B05CB}"/>
    <dgm:cxn modelId="{F717B596-7122-4C3F-9238-14763508386B}" srcId="{3183185A-2A53-4D8C-8F32-C845F2F70CBF}" destId="{758CBA3A-9936-4C67-965C-A8DD3074879B}" srcOrd="0" destOrd="0" parTransId="{39812E31-9C15-4A6C-B8B9-78CE6FB555B1}" sibTransId="{290E9CBE-1634-47AD-B973-508944073D35}"/>
    <dgm:cxn modelId="{4333FB74-FEDF-4697-9A39-612F6D8B9AB6}" type="presOf" srcId="{2936D842-720E-4365-AD39-F6EAEC441633}" destId="{E7C44091-B50A-4CB0-98F0-E70A01DD36F4}" srcOrd="0" destOrd="0" presId="urn:microsoft.com/office/officeart/2005/8/layout/chevron2"/>
    <dgm:cxn modelId="{A5184B61-F2DF-4577-9979-7076EA9C1F32}" srcId="{3183185A-2A53-4D8C-8F32-C845F2F70CBF}" destId="{775BB43D-AF9B-47DD-88FE-F372AB0069E8}" srcOrd="3" destOrd="0" parTransId="{58C3BAB0-3609-43B6-8D1B-4C2AB2AE42A4}" sibTransId="{B5D9AEAF-BAD5-4FC2-A3BF-D88A674BC8B7}"/>
    <dgm:cxn modelId="{C8C2ADA0-316E-46E3-A4D5-49BD4A9A4B0B}" srcId="{3183185A-2A53-4D8C-8F32-C845F2F70CBF}" destId="{15031D9C-993C-4715-A26F-56D8831933EB}" srcOrd="1" destOrd="0" parTransId="{77530735-8AD3-469C-AEC2-B5B17A08AF65}" sibTransId="{FB1D36D5-798A-40AA-91C3-3F3E5AF1A86F}"/>
    <dgm:cxn modelId="{71B43602-5819-468F-A340-DA5A96BA033E}" type="presOf" srcId="{758CBA3A-9936-4C67-965C-A8DD3074879B}" destId="{C0AF5CB7-6C4F-49BC-8738-E4DE0AC00B72}" srcOrd="0" destOrd="0" presId="urn:microsoft.com/office/officeart/2005/8/layout/chevron2"/>
    <dgm:cxn modelId="{B16F9628-8397-4FE5-BC4D-5FC1A248AC83}" type="presOf" srcId="{15031D9C-993C-4715-A26F-56D8831933EB}" destId="{29EA1718-F619-46D8-B505-CF1DDA71B8BF}" srcOrd="0" destOrd="0" presId="urn:microsoft.com/office/officeart/2005/8/layout/chevron2"/>
    <dgm:cxn modelId="{CD13C596-D983-41AF-A25A-C884B195BB41}" type="presOf" srcId="{775BB43D-AF9B-47DD-88FE-F372AB0069E8}" destId="{B4BCCF2C-CDC0-468A-BD89-BD82C3C733BD}" srcOrd="0" destOrd="0" presId="urn:microsoft.com/office/officeart/2005/8/layout/chevron2"/>
    <dgm:cxn modelId="{25165007-4DD0-4CEB-A207-B707665EBE19}" type="presOf" srcId="{C23FA4F0-14BA-458F-B91E-837950FC298B}" destId="{E47640E9-6B2A-4A68-8B13-CA5C4EBC5C4B}" srcOrd="0" destOrd="0" presId="urn:microsoft.com/office/officeart/2005/8/layout/chevron2"/>
    <dgm:cxn modelId="{5F92077A-D266-43D8-B1E4-282FB69A0EF5}" type="presOf" srcId="{3183185A-2A53-4D8C-8F32-C845F2F70CBF}" destId="{E80E23AD-ECAE-46D2-92A5-71CA9074EED7}" srcOrd="0" destOrd="0" presId="urn:microsoft.com/office/officeart/2005/8/layout/chevron2"/>
    <dgm:cxn modelId="{5930FB02-E4E7-4BAD-A906-93A522F7D25F}" type="presOf" srcId="{9110F565-83E3-4F6E-9FCB-34182DFAB483}" destId="{EBACA478-1ABB-4A6E-949D-8E0E61114329}" srcOrd="0" destOrd="0" presId="urn:microsoft.com/office/officeart/2005/8/layout/chevron2"/>
    <dgm:cxn modelId="{6D217905-E101-42E5-BBF5-9B404883485D}" srcId="{3183185A-2A53-4D8C-8F32-C845F2F70CBF}" destId="{C23FA4F0-14BA-458F-B91E-837950FC298B}" srcOrd="4" destOrd="0" parTransId="{D63D3D57-CEB4-4305-A3D6-B1B4EF04BFE1}" sibTransId="{18A13ADD-A047-4140-80C1-A9486CB5B913}"/>
    <dgm:cxn modelId="{6F6A477A-0116-4FF5-B2A2-AE8AEEDDD637}" srcId="{775BB43D-AF9B-47DD-88FE-F372AB0069E8}" destId="{9110F565-83E3-4F6E-9FCB-34182DFAB483}" srcOrd="0" destOrd="0" parTransId="{456C8695-3C83-4B65-8FF5-011533D86A69}" sibTransId="{77D63BE3-67F3-4324-AD3E-B46875B0E8C4}"/>
    <dgm:cxn modelId="{3A8ECB28-E23B-45B6-8C84-8AF5114507DE}" srcId="{3183185A-2A53-4D8C-8F32-C845F2F70CBF}" destId="{2936D842-720E-4365-AD39-F6EAEC441633}" srcOrd="2" destOrd="0" parTransId="{13139645-28B0-41D9-8ED9-DA67D736E51B}" sibTransId="{96C19FF6-672B-4588-9D93-2A932D4ACF8D}"/>
    <dgm:cxn modelId="{F3B89C52-602F-49F7-B10E-F3B64BCDF706}" srcId="{758CBA3A-9936-4C67-965C-A8DD3074879B}" destId="{E90264E4-81CE-47E1-80E3-2624D8E5DFEE}" srcOrd="0" destOrd="0" parTransId="{79881485-DDC4-4A70-AA7E-393B9FD5747B}" sibTransId="{F41EE2E3-AB57-4E33-8FAD-2DCFFB467FDC}"/>
    <dgm:cxn modelId="{135E7873-A46E-4154-8EE3-52AAA60564FD}" type="presParOf" srcId="{E80E23AD-ECAE-46D2-92A5-71CA9074EED7}" destId="{63DDCCD6-3F31-4095-8E42-5BBFC31B83BE}" srcOrd="0" destOrd="0" presId="urn:microsoft.com/office/officeart/2005/8/layout/chevron2"/>
    <dgm:cxn modelId="{A9FAD751-EA16-40A5-97AE-3F69AE5C1837}" type="presParOf" srcId="{63DDCCD6-3F31-4095-8E42-5BBFC31B83BE}" destId="{C0AF5CB7-6C4F-49BC-8738-E4DE0AC00B72}" srcOrd="0" destOrd="0" presId="urn:microsoft.com/office/officeart/2005/8/layout/chevron2"/>
    <dgm:cxn modelId="{D4F1CFD9-FAA1-4448-ABAA-E3FEFCB6CAF1}" type="presParOf" srcId="{63DDCCD6-3F31-4095-8E42-5BBFC31B83BE}" destId="{0E09DE89-66C0-478D-8170-8F0BC920F1EB}" srcOrd="1" destOrd="0" presId="urn:microsoft.com/office/officeart/2005/8/layout/chevron2"/>
    <dgm:cxn modelId="{2E2E534E-4D39-4D42-98E3-8E839879F75B}" type="presParOf" srcId="{E80E23AD-ECAE-46D2-92A5-71CA9074EED7}" destId="{52E78D13-8FB5-4AEC-B5C0-881B683FCF22}" srcOrd="1" destOrd="0" presId="urn:microsoft.com/office/officeart/2005/8/layout/chevron2"/>
    <dgm:cxn modelId="{E68FD358-61E9-4B14-947B-E013AD32E758}" type="presParOf" srcId="{E80E23AD-ECAE-46D2-92A5-71CA9074EED7}" destId="{E529DD28-A6C8-4185-BA28-3A73741EACF4}" srcOrd="2" destOrd="0" presId="urn:microsoft.com/office/officeart/2005/8/layout/chevron2"/>
    <dgm:cxn modelId="{ADDEDC8D-E08F-431C-8144-0F1630B4A0CB}" type="presParOf" srcId="{E529DD28-A6C8-4185-BA28-3A73741EACF4}" destId="{29EA1718-F619-46D8-B505-CF1DDA71B8BF}" srcOrd="0" destOrd="0" presId="urn:microsoft.com/office/officeart/2005/8/layout/chevron2"/>
    <dgm:cxn modelId="{D8DF5C2A-E654-4638-8D6A-DD69C6F02065}" type="presParOf" srcId="{E529DD28-A6C8-4185-BA28-3A73741EACF4}" destId="{C96267EA-EF01-411B-8D37-95F44BBB68D3}" srcOrd="1" destOrd="0" presId="urn:microsoft.com/office/officeart/2005/8/layout/chevron2"/>
    <dgm:cxn modelId="{8CA69AEF-3F6A-4CF3-AA93-E24960786D06}" type="presParOf" srcId="{E80E23AD-ECAE-46D2-92A5-71CA9074EED7}" destId="{4CCED8E1-297A-4834-9FC1-39D8E59A67B1}" srcOrd="3" destOrd="0" presId="urn:microsoft.com/office/officeart/2005/8/layout/chevron2"/>
    <dgm:cxn modelId="{23553970-4502-4F21-A038-1A6EF7082C03}" type="presParOf" srcId="{E80E23AD-ECAE-46D2-92A5-71CA9074EED7}" destId="{95036E43-6C97-4BF5-8CB3-7871077B6900}" srcOrd="4" destOrd="0" presId="urn:microsoft.com/office/officeart/2005/8/layout/chevron2"/>
    <dgm:cxn modelId="{2BCE6584-740F-4DE0-9BB4-2B4E6DC85A9E}" type="presParOf" srcId="{95036E43-6C97-4BF5-8CB3-7871077B6900}" destId="{E7C44091-B50A-4CB0-98F0-E70A01DD36F4}" srcOrd="0" destOrd="0" presId="urn:microsoft.com/office/officeart/2005/8/layout/chevron2"/>
    <dgm:cxn modelId="{EEBB7F6E-84DC-4C03-95AA-EA05A012B25A}" type="presParOf" srcId="{95036E43-6C97-4BF5-8CB3-7871077B6900}" destId="{68EF0610-07B4-40C7-AD99-F2285099C2E4}" srcOrd="1" destOrd="0" presId="urn:microsoft.com/office/officeart/2005/8/layout/chevron2"/>
    <dgm:cxn modelId="{7523E9BE-1327-490B-9BDA-85A803418E48}" type="presParOf" srcId="{E80E23AD-ECAE-46D2-92A5-71CA9074EED7}" destId="{14B6D662-340D-4FF0-AB30-8AFD78F76D27}" srcOrd="5" destOrd="0" presId="urn:microsoft.com/office/officeart/2005/8/layout/chevron2"/>
    <dgm:cxn modelId="{4C959B5C-86A5-49EF-80B0-473AB61AB1DF}" type="presParOf" srcId="{E80E23AD-ECAE-46D2-92A5-71CA9074EED7}" destId="{11D8D4C7-A880-4301-995E-D7DB5245D1B9}" srcOrd="6" destOrd="0" presId="urn:microsoft.com/office/officeart/2005/8/layout/chevron2"/>
    <dgm:cxn modelId="{17A1A6F6-BAF5-47D0-8541-B5FCBB7A4235}" type="presParOf" srcId="{11D8D4C7-A880-4301-995E-D7DB5245D1B9}" destId="{B4BCCF2C-CDC0-468A-BD89-BD82C3C733BD}" srcOrd="0" destOrd="0" presId="urn:microsoft.com/office/officeart/2005/8/layout/chevron2"/>
    <dgm:cxn modelId="{53FC97C7-E058-44E3-A767-D40732169F04}" type="presParOf" srcId="{11D8D4C7-A880-4301-995E-D7DB5245D1B9}" destId="{EBACA478-1ABB-4A6E-949D-8E0E61114329}" srcOrd="1" destOrd="0" presId="urn:microsoft.com/office/officeart/2005/8/layout/chevron2"/>
    <dgm:cxn modelId="{5514AB5D-9C13-4714-B335-BAD9535F63AD}" type="presParOf" srcId="{E80E23AD-ECAE-46D2-92A5-71CA9074EED7}" destId="{5DF3B0F3-C9BB-4AED-A847-4E1B3F27C88D}" srcOrd="7" destOrd="0" presId="urn:microsoft.com/office/officeart/2005/8/layout/chevron2"/>
    <dgm:cxn modelId="{F7D90335-5B0F-4D16-A275-CDFB4098F552}" type="presParOf" srcId="{E80E23AD-ECAE-46D2-92A5-71CA9074EED7}" destId="{F3549E96-9AAF-46D4-884B-7A992F002BBA}" srcOrd="8" destOrd="0" presId="urn:microsoft.com/office/officeart/2005/8/layout/chevron2"/>
    <dgm:cxn modelId="{DADCBE66-ED72-4263-9F99-47A267088468}" type="presParOf" srcId="{F3549E96-9AAF-46D4-884B-7A992F002BBA}" destId="{E47640E9-6B2A-4A68-8B13-CA5C4EBC5C4B}" srcOrd="0" destOrd="0" presId="urn:microsoft.com/office/officeart/2005/8/layout/chevron2"/>
    <dgm:cxn modelId="{3B1B3A1E-C1A4-402A-9273-FB2239B347BC}" type="presParOf" srcId="{F3549E96-9AAF-46D4-884B-7A992F002BBA}" destId="{F9310399-B058-4354-B596-025603530C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3CA2B4-7BD5-4A9A-92B4-6DCD9525AA85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C558BB-E027-48C0-B07C-800BD8492CE0}">
      <dgm:prSet phldrT="[Текст]"/>
      <dgm:spPr/>
      <dgm:t>
        <a:bodyPr/>
        <a:lstStyle/>
        <a:p>
          <a:r>
            <a:rPr lang="ru-RU" dirty="0" smtClean="0"/>
            <a:t>Базовые принципы брейншторма:</a:t>
          </a:r>
          <a:endParaRPr lang="ru-RU" dirty="0"/>
        </a:p>
      </dgm:t>
    </dgm:pt>
    <dgm:pt modelId="{CBA12E51-B130-42DE-BF30-2EF35CA86CBC}" type="parTrans" cxnId="{C67EC025-DD70-4BB6-9535-882B95D64654}">
      <dgm:prSet/>
      <dgm:spPr/>
      <dgm:t>
        <a:bodyPr/>
        <a:lstStyle/>
        <a:p>
          <a:endParaRPr lang="ru-RU"/>
        </a:p>
      </dgm:t>
    </dgm:pt>
    <dgm:pt modelId="{0A898012-C857-4099-9602-7C918E1B6BA6}" type="sibTrans" cxnId="{C67EC025-DD70-4BB6-9535-882B95D64654}">
      <dgm:prSet/>
      <dgm:spPr/>
      <dgm:t>
        <a:bodyPr/>
        <a:lstStyle/>
        <a:p>
          <a:endParaRPr lang="ru-RU"/>
        </a:p>
      </dgm:t>
    </dgm:pt>
    <dgm:pt modelId="{7A5C4D06-92D9-412C-8705-F73FBC3C7D0E}">
      <dgm:prSet phldrT="[Текст]"/>
      <dgm:spPr/>
      <dgm:t>
        <a:bodyPr/>
        <a:lstStyle/>
        <a:p>
          <a:r>
            <a:rPr lang="ru-RU" dirty="0" smtClean="0"/>
            <a:t>Четкая проблема</a:t>
          </a:r>
          <a:endParaRPr lang="ru-RU" dirty="0"/>
        </a:p>
      </dgm:t>
    </dgm:pt>
    <dgm:pt modelId="{4B256736-762E-4721-A0E7-F7B2D83CE5F7}" type="parTrans" cxnId="{2B089DE0-73DD-4CCF-BD4D-F6B1826E768C}">
      <dgm:prSet/>
      <dgm:spPr/>
      <dgm:t>
        <a:bodyPr/>
        <a:lstStyle/>
        <a:p>
          <a:endParaRPr lang="ru-RU"/>
        </a:p>
      </dgm:t>
    </dgm:pt>
    <dgm:pt modelId="{DC0E1D3D-6709-4A75-B676-0B5F9B4AF9BE}" type="sibTrans" cxnId="{2B089DE0-73DD-4CCF-BD4D-F6B1826E768C}">
      <dgm:prSet/>
      <dgm:spPr/>
      <dgm:t>
        <a:bodyPr/>
        <a:lstStyle/>
        <a:p>
          <a:endParaRPr lang="ru-RU"/>
        </a:p>
      </dgm:t>
    </dgm:pt>
    <dgm:pt modelId="{A8525E28-A91E-49F0-B432-99B496608BC0}">
      <dgm:prSet phldrT="[Текст]"/>
      <dgm:spPr/>
      <dgm:t>
        <a:bodyPr/>
        <a:lstStyle/>
        <a:p>
          <a:r>
            <a:rPr lang="ru-RU" dirty="0" smtClean="0"/>
            <a:t>Разбиение ее на части</a:t>
          </a:r>
          <a:endParaRPr lang="ru-RU" dirty="0"/>
        </a:p>
      </dgm:t>
    </dgm:pt>
    <dgm:pt modelId="{90FCBC16-7D3D-4F1D-A591-FCCE147C9BAE}" type="parTrans" cxnId="{F9D5D8C9-7E45-4466-AFAF-3B0BF736227F}">
      <dgm:prSet/>
      <dgm:spPr/>
      <dgm:t>
        <a:bodyPr/>
        <a:lstStyle/>
        <a:p>
          <a:endParaRPr lang="ru-RU"/>
        </a:p>
      </dgm:t>
    </dgm:pt>
    <dgm:pt modelId="{505A3F77-5BF9-409D-A2B6-C5A5CC2A34C4}" type="sibTrans" cxnId="{F9D5D8C9-7E45-4466-AFAF-3B0BF736227F}">
      <dgm:prSet/>
      <dgm:spPr/>
      <dgm:t>
        <a:bodyPr/>
        <a:lstStyle/>
        <a:p>
          <a:endParaRPr lang="ru-RU"/>
        </a:p>
      </dgm:t>
    </dgm:pt>
    <dgm:pt modelId="{D36991A2-0420-425D-B88E-DE459F78FE35}">
      <dgm:prSet phldrT="[Текст]"/>
      <dgm:spPr/>
      <dgm:t>
        <a:bodyPr/>
        <a:lstStyle/>
        <a:p>
          <a:r>
            <a:rPr lang="ru-RU" dirty="0" smtClean="0"/>
            <a:t>Модератор</a:t>
          </a:r>
          <a:endParaRPr lang="ru-RU" dirty="0"/>
        </a:p>
      </dgm:t>
    </dgm:pt>
    <dgm:pt modelId="{43E18DDC-AE01-48C2-9393-719F843281FE}" type="parTrans" cxnId="{5A1A4512-FE53-4680-88DE-B587363F3CC7}">
      <dgm:prSet/>
      <dgm:spPr/>
      <dgm:t>
        <a:bodyPr/>
        <a:lstStyle/>
        <a:p>
          <a:endParaRPr lang="ru-RU"/>
        </a:p>
      </dgm:t>
    </dgm:pt>
    <dgm:pt modelId="{3BCE33E9-4E80-459E-B155-29756342C856}" type="sibTrans" cxnId="{5A1A4512-FE53-4680-88DE-B587363F3CC7}">
      <dgm:prSet/>
      <dgm:spPr/>
      <dgm:t>
        <a:bodyPr/>
        <a:lstStyle/>
        <a:p>
          <a:endParaRPr lang="ru-RU"/>
        </a:p>
      </dgm:t>
    </dgm:pt>
    <dgm:pt modelId="{768B863F-13CE-47FD-AC40-D13ECCFAE867}">
      <dgm:prSet phldrT="[Текст]"/>
      <dgm:spPr/>
      <dgm:t>
        <a:bodyPr/>
        <a:lstStyle/>
        <a:p>
          <a:r>
            <a:rPr lang="ru-RU" dirty="0" smtClean="0"/>
            <a:t>Неформальная обстановка</a:t>
          </a:r>
          <a:endParaRPr lang="ru-RU" dirty="0"/>
        </a:p>
      </dgm:t>
    </dgm:pt>
    <dgm:pt modelId="{C06E3755-C40A-435B-8975-3D159284E371}" type="parTrans" cxnId="{5346D7D2-3432-4FC4-95E9-0ADAF42A72DE}">
      <dgm:prSet/>
      <dgm:spPr/>
      <dgm:t>
        <a:bodyPr/>
        <a:lstStyle/>
        <a:p>
          <a:endParaRPr lang="ru-RU"/>
        </a:p>
      </dgm:t>
    </dgm:pt>
    <dgm:pt modelId="{350FB40C-D163-4636-9886-D2EF95FF9592}" type="sibTrans" cxnId="{5346D7D2-3432-4FC4-95E9-0ADAF42A72DE}">
      <dgm:prSet/>
      <dgm:spPr/>
      <dgm:t>
        <a:bodyPr/>
        <a:lstStyle/>
        <a:p>
          <a:endParaRPr lang="ru-RU"/>
        </a:p>
      </dgm:t>
    </dgm:pt>
    <dgm:pt modelId="{580E3826-2528-451A-BD87-5E0C8987CCB8}">
      <dgm:prSet phldrT="[Текст]"/>
      <dgm:spPr/>
      <dgm:t>
        <a:bodyPr/>
        <a:lstStyle/>
        <a:p>
          <a:r>
            <a:rPr lang="ru-RU" dirty="0" smtClean="0"/>
            <a:t>Фиксация всех идей</a:t>
          </a:r>
          <a:endParaRPr lang="ru-RU" dirty="0"/>
        </a:p>
      </dgm:t>
    </dgm:pt>
    <dgm:pt modelId="{0FAC4E08-B045-48CA-B578-F86EAE42CE4F}" type="parTrans" cxnId="{82954129-4BB3-46C8-980E-AA4B449D176D}">
      <dgm:prSet/>
      <dgm:spPr/>
      <dgm:t>
        <a:bodyPr/>
        <a:lstStyle/>
        <a:p>
          <a:endParaRPr lang="ru-RU"/>
        </a:p>
      </dgm:t>
    </dgm:pt>
    <dgm:pt modelId="{69B78121-C2FE-47D5-8D40-4EB3CFA80420}" type="sibTrans" cxnId="{82954129-4BB3-46C8-980E-AA4B449D176D}">
      <dgm:prSet/>
      <dgm:spPr/>
      <dgm:t>
        <a:bodyPr/>
        <a:lstStyle/>
        <a:p>
          <a:endParaRPr lang="ru-RU"/>
        </a:p>
      </dgm:t>
    </dgm:pt>
    <dgm:pt modelId="{B37D71F6-0503-43BD-9DD1-8DFE28B8D3D1}" type="pres">
      <dgm:prSet presAssocID="{A23CA2B4-7BD5-4A9A-92B4-6DCD9525AA8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96E0BAC-E341-43E6-8958-8B7B13A34486}" type="pres">
      <dgm:prSet presAssocID="{41C558BB-E027-48C0-B07C-800BD8492CE0}" presName="root" presStyleCnt="0">
        <dgm:presLayoutVars>
          <dgm:chMax/>
          <dgm:chPref/>
        </dgm:presLayoutVars>
      </dgm:prSet>
      <dgm:spPr/>
    </dgm:pt>
    <dgm:pt modelId="{1BE36CBD-0174-4B47-8047-122941E7B549}" type="pres">
      <dgm:prSet presAssocID="{41C558BB-E027-48C0-B07C-800BD8492CE0}" presName="rootComposite" presStyleCnt="0">
        <dgm:presLayoutVars/>
      </dgm:prSet>
      <dgm:spPr/>
    </dgm:pt>
    <dgm:pt modelId="{42103FB8-5466-451E-9AF2-8336AA12E35B}" type="pres">
      <dgm:prSet presAssocID="{41C558BB-E027-48C0-B07C-800BD8492CE0}" presName="ParentAccent" presStyleLbl="alignNode1" presStyleIdx="0" presStyleCnt="1"/>
      <dgm:spPr/>
    </dgm:pt>
    <dgm:pt modelId="{0902AE83-3A00-42BA-8104-E45A2210C9D2}" type="pres">
      <dgm:prSet presAssocID="{41C558BB-E027-48C0-B07C-800BD8492CE0}" presName="ParentSmallAccent" presStyleLbl="fgAcc1" presStyleIdx="0" presStyleCnt="1"/>
      <dgm:spPr/>
    </dgm:pt>
    <dgm:pt modelId="{4FF4F449-CD89-453E-A12C-3F8A8DD55BBC}" type="pres">
      <dgm:prSet presAssocID="{41C558BB-E027-48C0-B07C-800BD8492CE0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3C5EF-E93D-4954-AD2E-E99C581A3D20}" type="pres">
      <dgm:prSet presAssocID="{41C558BB-E027-48C0-B07C-800BD8492CE0}" presName="childShape" presStyleCnt="0">
        <dgm:presLayoutVars>
          <dgm:chMax val="0"/>
          <dgm:chPref val="0"/>
        </dgm:presLayoutVars>
      </dgm:prSet>
      <dgm:spPr/>
    </dgm:pt>
    <dgm:pt modelId="{AB8E81D7-1C06-4396-A486-68D2FCE57C7C}" type="pres">
      <dgm:prSet presAssocID="{7A5C4D06-92D9-412C-8705-F73FBC3C7D0E}" presName="childComposite" presStyleCnt="0">
        <dgm:presLayoutVars>
          <dgm:chMax val="0"/>
          <dgm:chPref val="0"/>
        </dgm:presLayoutVars>
      </dgm:prSet>
      <dgm:spPr/>
    </dgm:pt>
    <dgm:pt modelId="{1DC16B2B-B273-4044-9D91-EA06EB179513}" type="pres">
      <dgm:prSet presAssocID="{7A5C4D06-92D9-412C-8705-F73FBC3C7D0E}" presName="ChildAccent" presStyleLbl="solidFgAcc1" presStyleIdx="0" presStyleCnt="5"/>
      <dgm:spPr/>
    </dgm:pt>
    <dgm:pt modelId="{D321C4B9-D2A1-412E-9AE8-DA66559BD2E4}" type="pres">
      <dgm:prSet presAssocID="{7A5C4D06-92D9-412C-8705-F73FBC3C7D0E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1FB06-9D19-4F59-A57D-C831FEFFDABF}" type="pres">
      <dgm:prSet presAssocID="{A8525E28-A91E-49F0-B432-99B496608BC0}" presName="childComposite" presStyleCnt="0">
        <dgm:presLayoutVars>
          <dgm:chMax val="0"/>
          <dgm:chPref val="0"/>
        </dgm:presLayoutVars>
      </dgm:prSet>
      <dgm:spPr/>
    </dgm:pt>
    <dgm:pt modelId="{FA178876-1181-48C5-B7D8-B097E39677C7}" type="pres">
      <dgm:prSet presAssocID="{A8525E28-A91E-49F0-B432-99B496608BC0}" presName="ChildAccent" presStyleLbl="solidFgAcc1" presStyleIdx="1" presStyleCnt="5"/>
      <dgm:spPr/>
    </dgm:pt>
    <dgm:pt modelId="{3338194F-1D19-48A7-9047-F1D4D6CC5C28}" type="pres">
      <dgm:prSet presAssocID="{A8525E28-A91E-49F0-B432-99B496608BC0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2C045-3126-436E-A8E7-9FAE2F940658}" type="pres">
      <dgm:prSet presAssocID="{D36991A2-0420-425D-B88E-DE459F78FE35}" presName="childComposite" presStyleCnt="0">
        <dgm:presLayoutVars>
          <dgm:chMax val="0"/>
          <dgm:chPref val="0"/>
        </dgm:presLayoutVars>
      </dgm:prSet>
      <dgm:spPr/>
    </dgm:pt>
    <dgm:pt modelId="{95B14527-211C-41EC-B877-5355D2B1BE61}" type="pres">
      <dgm:prSet presAssocID="{D36991A2-0420-425D-B88E-DE459F78FE35}" presName="ChildAccent" presStyleLbl="solidFgAcc1" presStyleIdx="2" presStyleCnt="5"/>
      <dgm:spPr/>
    </dgm:pt>
    <dgm:pt modelId="{3B098E83-604A-4720-9DEB-9ECCB164DAB0}" type="pres">
      <dgm:prSet presAssocID="{D36991A2-0420-425D-B88E-DE459F78FE35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A1045-9DB0-4E3A-BA80-D8D00BFBCD9E}" type="pres">
      <dgm:prSet presAssocID="{768B863F-13CE-47FD-AC40-D13ECCFAE867}" presName="childComposite" presStyleCnt="0">
        <dgm:presLayoutVars>
          <dgm:chMax val="0"/>
          <dgm:chPref val="0"/>
        </dgm:presLayoutVars>
      </dgm:prSet>
      <dgm:spPr/>
    </dgm:pt>
    <dgm:pt modelId="{B73C3C0D-1F5C-4903-B067-42BE6D3B6041}" type="pres">
      <dgm:prSet presAssocID="{768B863F-13CE-47FD-AC40-D13ECCFAE867}" presName="ChildAccent" presStyleLbl="solidFgAcc1" presStyleIdx="3" presStyleCnt="5"/>
      <dgm:spPr/>
    </dgm:pt>
    <dgm:pt modelId="{C2FB454D-61C0-4234-B36C-C205BB37C4E9}" type="pres">
      <dgm:prSet presAssocID="{768B863F-13CE-47FD-AC40-D13ECCFAE867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925ED-93C3-439E-936E-E40FABF246B3}" type="pres">
      <dgm:prSet presAssocID="{580E3826-2528-451A-BD87-5E0C8987CCB8}" presName="childComposite" presStyleCnt="0">
        <dgm:presLayoutVars>
          <dgm:chMax val="0"/>
          <dgm:chPref val="0"/>
        </dgm:presLayoutVars>
      </dgm:prSet>
      <dgm:spPr/>
    </dgm:pt>
    <dgm:pt modelId="{EC5C37C6-96E8-4428-A29A-C4169554127C}" type="pres">
      <dgm:prSet presAssocID="{580E3826-2528-451A-BD87-5E0C8987CCB8}" presName="ChildAccent" presStyleLbl="solidFgAcc1" presStyleIdx="4" presStyleCnt="5"/>
      <dgm:spPr/>
    </dgm:pt>
    <dgm:pt modelId="{E1AD34B3-E7FE-4895-AB2D-62B31D8059A0}" type="pres">
      <dgm:prSet presAssocID="{580E3826-2528-451A-BD87-5E0C8987CCB8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636E0-CFD2-437E-950E-7D32B5528DB7}" type="presOf" srcId="{7A5C4D06-92D9-412C-8705-F73FBC3C7D0E}" destId="{D321C4B9-D2A1-412E-9AE8-DA66559BD2E4}" srcOrd="0" destOrd="0" presId="urn:microsoft.com/office/officeart/2008/layout/SquareAccentList"/>
    <dgm:cxn modelId="{F9D5D8C9-7E45-4466-AFAF-3B0BF736227F}" srcId="{41C558BB-E027-48C0-B07C-800BD8492CE0}" destId="{A8525E28-A91E-49F0-B432-99B496608BC0}" srcOrd="1" destOrd="0" parTransId="{90FCBC16-7D3D-4F1D-A591-FCCE147C9BAE}" sibTransId="{505A3F77-5BF9-409D-A2B6-C5A5CC2A34C4}"/>
    <dgm:cxn modelId="{446B47DF-3DCF-415B-B735-70402DE8E359}" type="presOf" srcId="{768B863F-13CE-47FD-AC40-D13ECCFAE867}" destId="{C2FB454D-61C0-4234-B36C-C205BB37C4E9}" srcOrd="0" destOrd="0" presId="urn:microsoft.com/office/officeart/2008/layout/SquareAccentList"/>
    <dgm:cxn modelId="{D5DD0BA4-FCBE-4F4C-B158-365B41CBB066}" type="presOf" srcId="{A23CA2B4-7BD5-4A9A-92B4-6DCD9525AA85}" destId="{B37D71F6-0503-43BD-9DD1-8DFE28B8D3D1}" srcOrd="0" destOrd="0" presId="urn:microsoft.com/office/officeart/2008/layout/SquareAccentList"/>
    <dgm:cxn modelId="{4221B2F7-F7F8-4A08-96F9-93852409488D}" type="presOf" srcId="{580E3826-2528-451A-BD87-5E0C8987CCB8}" destId="{E1AD34B3-E7FE-4895-AB2D-62B31D8059A0}" srcOrd="0" destOrd="0" presId="urn:microsoft.com/office/officeart/2008/layout/SquareAccentList"/>
    <dgm:cxn modelId="{82954129-4BB3-46C8-980E-AA4B449D176D}" srcId="{41C558BB-E027-48C0-B07C-800BD8492CE0}" destId="{580E3826-2528-451A-BD87-5E0C8987CCB8}" srcOrd="4" destOrd="0" parTransId="{0FAC4E08-B045-48CA-B578-F86EAE42CE4F}" sibTransId="{69B78121-C2FE-47D5-8D40-4EB3CFA80420}"/>
    <dgm:cxn modelId="{2B089DE0-73DD-4CCF-BD4D-F6B1826E768C}" srcId="{41C558BB-E027-48C0-B07C-800BD8492CE0}" destId="{7A5C4D06-92D9-412C-8705-F73FBC3C7D0E}" srcOrd="0" destOrd="0" parTransId="{4B256736-762E-4721-A0E7-F7B2D83CE5F7}" sibTransId="{DC0E1D3D-6709-4A75-B676-0B5F9B4AF9BE}"/>
    <dgm:cxn modelId="{3EE767C6-C13A-42A5-BFC3-F7C9B62F9079}" type="presOf" srcId="{A8525E28-A91E-49F0-B432-99B496608BC0}" destId="{3338194F-1D19-48A7-9047-F1D4D6CC5C28}" srcOrd="0" destOrd="0" presId="urn:microsoft.com/office/officeart/2008/layout/SquareAccentList"/>
    <dgm:cxn modelId="{C67EC025-DD70-4BB6-9535-882B95D64654}" srcId="{A23CA2B4-7BD5-4A9A-92B4-6DCD9525AA85}" destId="{41C558BB-E027-48C0-B07C-800BD8492CE0}" srcOrd="0" destOrd="0" parTransId="{CBA12E51-B130-42DE-BF30-2EF35CA86CBC}" sibTransId="{0A898012-C857-4099-9602-7C918E1B6BA6}"/>
    <dgm:cxn modelId="{7C175271-0754-4E89-9569-F6909AB44CF6}" type="presOf" srcId="{D36991A2-0420-425D-B88E-DE459F78FE35}" destId="{3B098E83-604A-4720-9DEB-9ECCB164DAB0}" srcOrd="0" destOrd="0" presId="urn:microsoft.com/office/officeart/2008/layout/SquareAccentList"/>
    <dgm:cxn modelId="{5A1A4512-FE53-4680-88DE-B587363F3CC7}" srcId="{41C558BB-E027-48C0-B07C-800BD8492CE0}" destId="{D36991A2-0420-425D-B88E-DE459F78FE35}" srcOrd="2" destOrd="0" parTransId="{43E18DDC-AE01-48C2-9393-719F843281FE}" sibTransId="{3BCE33E9-4E80-459E-B155-29756342C856}"/>
    <dgm:cxn modelId="{361BCF86-73A1-4C11-8ABB-5926A45C68F7}" type="presOf" srcId="{41C558BB-E027-48C0-B07C-800BD8492CE0}" destId="{4FF4F449-CD89-453E-A12C-3F8A8DD55BBC}" srcOrd="0" destOrd="0" presId="urn:microsoft.com/office/officeart/2008/layout/SquareAccentList"/>
    <dgm:cxn modelId="{5346D7D2-3432-4FC4-95E9-0ADAF42A72DE}" srcId="{41C558BB-E027-48C0-B07C-800BD8492CE0}" destId="{768B863F-13CE-47FD-AC40-D13ECCFAE867}" srcOrd="3" destOrd="0" parTransId="{C06E3755-C40A-435B-8975-3D159284E371}" sibTransId="{350FB40C-D163-4636-9886-D2EF95FF9592}"/>
    <dgm:cxn modelId="{80238584-F17E-4A89-AB67-D92594F9F2BC}" type="presParOf" srcId="{B37D71F6-0503-43BD-9DD1-8DFE28B8D3D1}" destId="{096E0BAC-E341-43E6-8958-8B7B13A34486}" srcOrd="0" destOrd="0" presId="urn:microsoft.com/office/officeart/2008/layout/SquareAccentList"/>
    <dgm:cxn modelId="{A1E12DA8-DDA1-48CC-B2CF-C92A9165DC20}" type="presParOf" srcId="{096E0BAC-E341-43E6-8958-8B7B13A34486}" destId="{1BE36CBD-0174-4B47-8047-122941E7B549}" srcOrd="0" destOrd="0" presId="urn:microsoft.com/office/officeart/2008/layout/SquareAccentList"/>
    <dgm:cxn modelId="{29442357-AF7B-43A4-8B03-AF8340481955}" type="presParOf" srcId="{1BE36CBD-0174-4B47-8047-122941E7B549}" destId="{42103FB8-5466-451E-9AF2-8336AA12E35B}" srcOrd="0" destOrd="0" presId="urn:microsoft.com/office/officeart/2008/layout/SquareAccentList"/>
    <dgm:cxn modelId="{55CC96A2-D0DB-43DE-926B-82AA0BB82F74}" type="presParOf" srcId="{1BE36CBD-0174-4B47-8047-122941E7B549}" destId="{0902AE83-3A00-42BA-8104-E45A2210C9D2}" srcOrd="1" destOrd="0" presId="urn:microsoft.com/office/officeart/2008/layout/SquareAccentList"/>
    <dgm:cxn modelId="{82D976DE-CAE0-4A1E-81ED-EB036B8D5868}" type="presParOf" srcId="{1BE36CBD-0174-4B47-8047-122941E7B549}" destId="{4FF4F449-CD89-453E-A12C-3F8A8DD55BBC}" srcOrd="2" destOrd="0" presId="urn:microsoft.com/office/officeart/2008/layout/SquareAccentList"/>
    <dgm:cxn modelId="{F36CFDAB-AB2F-4572-B34B-BFDCADAC9EDA}" type="presParOf" srcId="{096E0BAC-E341-43E6-8958-8B7B13A34486}" destId="{84A3C5EF-E93D-4954-AD2E-E99C581A3D20}" srcOrd="1" destOrd="0" presId="urn:microsoft.com/office/officeart/2008/layout/SquareAccentList"/>
    <dgm:cxn modelId="{F9547425-42D4-4674-A830-2050D28B5966}" type="presParOf" srcId="{84A3C5EF-E93D-4954-AD2E-E99C581A3D20}" destId="{AB8E81D7-1C06-4396-A486-68D2FCE57C7C}" srcOrd="0" destOrd="0" presId="urn:microsoft.com/office/officeart/2008/layout/SquareAccentList"/>
    <dgm:cxn modelId="{D830C795-9946-48A3-B4A6-6878A9D7030F}" type="presParOf" srcId="{AB8E81D7-1C06-4396-A486-68D2FCE57C7C}" destId="{1DC16B2B-B273-4044-9D91-EA06EB179513}" srcOrd="0" destOrd="0" presId="urn:microsoft.com/office/officeart/2008/layout/SquareAccentList"/>
    <dgm:cxn modelId="{D6D31A1F-BD5C-420C-8F82-B323B2D31185}" type="presParOf" srcId="{AB8E81D7-1C06-4396-A486-68D2FCE57C7C}" destId="{D321C4B9-D2A1-412E-9AE8-DA66559BD2E4}" srcOrd="1" destOrd="0" presId="urn:microsoft.com/office/officeart/2008/layout/SquareAccentList"/>
    <dgm:cxn modelId="{4E1D9957-89E8-43DE-A84A-8C4F215C902C}" type="presParOf" srcId="{84A3C5EF-E93D-4954-AD2E-E99C581A3D20}" destId="{F811FB06-9D19-4F59-A57D-C831FEFFDABF}" srcOrd="1" destOrd="0" presId="urn:microsoft.com/office/officeart/2008/layout/SquareAccentList"/>
    <dgm:cxn modelId="{7AA4836F-44E6-4FBA-9627-FF9020581770}" type="presParOf" srcId="{F811FB06-9D19-4F59-A57D-C831FEFFDABF}" destId="{FA178876-1181-48C5-B7D8-B097E39677C7}" srcOrd="0" destOrd="0" presId="urn:microsoft.com/office/officeart/2008/layout/SquareAccentList"/>
    <dgm:cxn modelId="{A7E0347B-B044-4BD2-9EAB-5E0B41BF1420}" type="presParOf" srcId="{F811FB06-9D19-4F59-A57D-C831FEFFDABF}" destId="{3338194F-1D19-48A7-9047-F1D4D6CC5C28}" srcOrd="1" destOrd="0" presId="urn:microsoft.com/office/officeart/2008/layout/SquareAccentList"/>
    <dgm:cxn modelId="{4D721863-1778-4CD2-93E6-1B46B85E3010}" type="presParOf" srcId="{84A3C5EF-E93D-4954-AD2E-E99C581A3D20}" destId="{0AC2C045-3126-436E-A8E7-9FAE2F940658}" srcOrd="2" destOrd="0" presId="urn:microsoft.com/office/officeart/2008/layout/SquareAccentList"/>
    <dgm:cxn modelId="{D4481DF3-D144-469B-94C3-7EDF0F4CE2B9}" type="presParOf" srcId="{0AC2C045-3126-436E-A8E7-9FAE2F940658}" destId="{95B14527-211C-41EC-B877-5355D2B1BE61}" srcOrd="0" destOrd="0" presId="urn:microsoft.com/office/officeart/2008/layout/SquareAccentList"/>
    <dgm:cxn modelId="{223AF632-F6EC-4921-9A63-508E52B20A74}" type="presParOf" srcId="{0AC2C045-3126-436E-A8E7-9FAE2F940658}" destId="{3B098E83-604A-4720-9DEB-9ECCB164DAB0}" srcOrd="1" destOrd="0" presId="urn:microsoft.com/office/officeart/2008/layout/SquareAccentList"/>
    <dgm:cxn modelId="{5E967346-BBC2-4E42-B80E-D127B6C08209}" type="presParOf" srcId="{84A3C5EF-E93D-4954-AD2E-E99C581A3D20}" destId="{D9EA1045-9DB0-4E3A-BA80-D8D00BFBCD9E}" srcOrd="3" destOrd="0" presId="urn:microsoft.com/office/officeart/2008/layout/SquareAccentList"/>
    <dgm:cxn modelId="{26F5E377-7FC5-4526-A557-B01FD4796D80}" type="presParOf" srcId="{D9EA1045-9DB0-4E3A-BA80-D8D00BFBCD9E}" destId="{B73C3C0D-1F5C-4903-B067-42BE6D3B6041}" srcOrd="0" destOrd="0" presId="urn:microsoft.com/office/officeart/2008/layout/SquareAccentList"/>
    <dgm:cxn modelId="{9B10E4C6-F946-46C5-8FE0-6DC88E4B8E69}" type="presParOf" srcId="{D9EA1045-9DB0-4E3A-BA80-D8D00BFBCD9E}" destId="{C2FB454D-61C0-4234-B36C-C205BB37C4E9}" srcOrd="1" destOrd="0" presId="urn:microsoft.com/office/officeart/2008/layout/SquareAccentList"/>
    <dgm:cxn modelId="{5FBA562A-5A73-46BA-AB97-5F27AF4DAA3C}" type="presParOf" srcId="{84A3C5EF-E93D-4954-AD2E-E99C581A3D20}" destId="{2F3925ED-93C3-439E-936E-E40FABF246B3}" srcOrd="4" destOrd="0" presId="urn:microsoft.com/office/officeart/2008/layout/SquareAccentList"/>
    <dgm:cxn modelId="{A4CAE74E-CD36-4F6C-98F5-8069DE4263EF}" type="presParOf" srcId="{2F3925ED-93C3-439E-936E-E40FABF246B3}" destId="{EC5C37C6-96E8-4428-A29A-C4169554127C}" srcOrd="0" destOrd="0" presId="urn:microsoft.com/office/officeart/2008/layout/SquareAccentList"/>
    <dgm:cxn modelId="{3365FFBD-0800-4CB4-9562-7610E505828B}" type="presParOf" srcId="{2F3925ED-93C3-439E-936E-E40FABF246B3}" destId="{E1AD34B3-E7FE-4895-AB2D-62B31D8059A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EF9233-6F78-4F74-A9A4-CB18FD35DE6E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466ECD7-0B2C-4CB1-947B-94753C77E760}">
      <dgm:prSet phldrT="[Текст]"/>
      <dgm:spPr/>
      <dgm:t>
        <a:bodyPr/>
        <a:lstStyle/>
        <a:p>
          <a:r>
            <a:rPr lang="ru-RU" dirty="0" smtClean="0"/>
            <a:t>1. Разогрев - неформальное общение</a:t>
          </a:r>
          <a:endParaRPr lang="ru-RU" dirty="0"/>
        </a:p>
      </dgm:t>
    </dgm:pt>
    <dgm:pt modelId="{0A943B99-91A6-4087-BB10-3AE9669B32A1}" type="parTrans" cxnId="{E506C29B-3024-4477-B82A-EA93E17DFFB4}">
      <dgm:prSet/>
      <dgm:spPr/>
      <dgm:t>
        <a:bodyPr/>
        <a:lstStyle/>
        <a:p>
          <a:endParaRPr lang="ru-RU"/>
        </a:p>
      </dgm:t>
    </dgm:pt>
    <dgm:pt modelId="{39562211-E44F-4FAC-A7D2-854464843106}" type="sibTrans" cxnId="{E506C29B-3024-4477-B82A-EA93E17DFFB4}">
      <dgm:prSet/>
      <dgm:spPr/>
      <dgm:t>
        <a:bodyPr/>
        <a:lstStyle/>
        <a:p>
          <a:endParaRPr lang="ru-RU"/>
        </a:p>
      </dgm:t>
    </dgm:pt>
    <dgm:pt modelId="{3BDE5E68-2019-42CF-9B6C-866E71369D12}">
      <dgm:prSet phldrT="[Текст]"/>
      <dgm:spPr/>
      <dgm:t>
        <a:bodyPr/>
        <a:lstStyle/>
        <a:p>
          <a:r>
            <a:rPr lang="ru-RU" dirty="0" smtClean="0"/>
            <a:t>2. Генерация идей - все начинают предлагать свои идеи</a:t>
          </a:r>
          <a:endParaRPr lang="ru-RU" dirty="0"/>
        </a:p>
      </dgm:t>
    </dgm:pt>
    <dgm:pt modelId="{6CFB6B02-E06D-4ED0-8891-CE16866F6A37}" type="parTrans" cxnId="{0B62D4C2-5395-4070-A005-D5200C88CD6D}">
      <dgm:prSet/>
      <dgm:spPr/>
      <dgm:t>
        <a:bodyPr/>
        <a:lstStyle/>
        <a:p>
          <a:endParaRPr lang="ru-RU"/>
        </a:p>
      </dgm:t>
    </dgm:pt>
    <dgm:pt modelId="{C803E040-C305-4086-B285-8984155C5F70}" type="sibTrans" cxnId="{0B62D4C2-5395-4070-A005-D5200C88CD6D}">
      <dgm:prSet/>
      <dgm:spPr/>
      <dgm:t>
        <a:bodyPr/>
        <a:lstStyle/>
        <a:p>
          <a:endParaRPr lang="ru-RU"/>
        </a:p>
      </dgm:t>
    </dgm:pt>
    <dgm:pt modelId="{4588B5F0-4F18-4F92-AE81-3CF4B6CBA009}">
      <dgm:prSet phldrT="[Текст]"/>
      <dgm:spPr/>
      <dgm:t>
        <a:bodyPr/>
        <a:lstStyle/>
        <a:p>
          <a:r>
            <a:rPr lang="ru-RU" dirty="0" smtClean="0"/>
            <a:t>3. Оценка - идеи оцениваются на предмет релевантности и реалистичности</a:t>
          </a:r>
          <a:endParaRPr lang="ru-RU" dirty="0"/>
        </a:p>
      </dgm:t>
    </dgm:pt>
    <dgm:pt modelId="{47D65214-4CF8-4E95-822D-DE89CB07BFDA}" type="parTrans" cxnId="{E4EB368D-729D-47A2-AFA0-3DF1164307B4}">
      <dgm:prSet/>
      <dgm:spPr/>
      <dgm:t>
        <a:bodyPr/>
        <a:lstStyle/>
        <a:p>
          <a:endParaRPr lang="ru-RU"/>
        </a:p>
      </dgm:t>
    </dgm:pt>
    <dgm:pt modelId="{68D48D2C-94A4-4A44-9ECD-BB18839D1FDC}" type="sibTrans" cxnId="{E4EB368D-729D-47A2-AFA0-3DF1164307B4}">
      <dgm:prSet/>
      <dgm:spPr/>
      <dgm:t>
        <a:bodyPr/>
        <a:lstStyle/>
        <a:p>
          <a:endParaRPr lang="ru-RU"/>
        </a:p>
      </dgm:t>
    </dgm:pt>
    <dgm:pt modelId="{32DA9BED-4D8D-48BC-84D6-FBBB9121113D}">
      <dgm:prSet phldrT="[Текст]"/>
      <dgm:spPr/>
      <dgm:t>
        <a:bodyPr/>
        <a:lstStyle/>
        <a:p>
          <a:r>
            <a:rPr lang="ru-RU" dirty="0" smtClean="0"/>
            <a:t>5. Синтез - формирование результата мозгового штурма</a:t>
          </a:r>
          <a:endParaRPr lang="ru-RU" dirty="0"/>
        </a:p>
      </dgm:t>
    </dgm:pt>
    <dgm:pt modelId="{16D891D2-2EF0-4139-B860-4C71D1BF4098}" type="parTrans" cxnId="{E3578C5F-A8E6-4933-BBBD-717E628FF5EA}">
      <dgm:prSet/>
      <dgm:spPr/>
      <dgm:t>
        <a:bodyPr/>
        <a:lstStyle/>
        <a:p>
          <a:endParaRPr lang="ru-RU"/>
        </a:p>
      </dgm:t>
    </dgm:pt>
    <dgm:pt modelId="{CC3053C7-D9BC-46BE-A542-2F0E073DD5B2}" type="sibTrans" cxnId="{E3578C5F-A8E6-4933-BBBD-717E628FF5EA}">
      <dgm:prSet/>
      <dgm:spPr/>
      <dgm:t>
        <a:bodyPr/>
        <a:lstStyle/>
        <a:p>
          <a:endParaRPr lang="ru-RU"/>
        </a:p>
      </dgm:t>
    </dgm:pt>
    <dgm:pt modelId="{63677A47-8329-406E-A112-60555AEEB9B4}">
      <dgm:prSet phldrT="[Текст]"/>
      <dgm:spPr/>
      <dgm:t>
        <a:bodyPr/>
        <a:lstStyle/>
        <a:p>
          <a:r>
            <a:rPr lang="ru-RU" dirty="0" smtClean="0"/>
            <a:t>4. Анализ - проработка процесса реализации идеи</a:t>
          </a:r>
          <a:endParaRPr lang="ru-RU" dirty="0"/>
        </a:p>
      </dgm:t>
    </dgm:pt>
    <dgm:pt modelId="{6FDBCA17-D5AF-413D-8AB6-17C3784F5978}" type="parTrans" cxnId="{9AB3ADBA-E26F-4277-B982-E7BA64833C0F}">
      <dgm:prSet/>
      <dgm:spPr/>
      <dgm:t>
        <a:bodyPr/>
        <a:lstStyle/>
        <a:p>
          <a:endParaRPr lang="ru-RU"/>
        </a:p>
      </dgm:t>
    </dgm:pt>
    <dgm:pt modelId="{647997CE-0E1E-413E-83BD-09965F7D1B06}" type="sibTrans" cxnId="{9AB3ADBA-E26F-4277-B982-E7BA64833C0F}">
      <dgm:prSet/>
      <dgm:spPr/>
      <dgm:t>
        <a:bodyPr/>
        <a:lstStyle/>
        <a:p>
          <a:endParaRPr lang="ru-RU"/>
        </a:p>
      </dgm:t>
    </dgm:pt>
    <dgm:pt modelId="{14FBF640-AEFA-4F42-872D-8284D3C46FE9}" type="pres">
      <dgm:prSet presAssocID="{A8EF9233-6F78-4F74-A9A4-CB18FD35DE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28403-71C0-41C2-8DC7-973E6A82FE0F}" type="pres">
      <dgm:prSet presAssocID="{A8EF9233-6F78-4F74-A9A4-CB18FD35DE6E}" presName="dummyMaxCanvas" presStyleCnt="0">
        <dgm:presLayoutVars/>
      </dgm:prSet>
      <dgm:spPr/>
    </dgm:pt>
    <dgm:pt modelId="{1BD25BD3-5459-48F9-AEE1-7EB10FEC7AA1}" type="pres">
      <dgm:prSet presAssocID="{A8EF9233-6F78-4F74-A9A4-CB18FD35DE6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37044-4035-4648-BE59-621BDF802126}" type="pres">
      <dgm:prSet presAssocID="{A8EF9233-6F78-4F74-A9A4-CB18FD35DE6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C5CD-6A9A-4F4B-956D-596A65A46782}" type="pres">
      <dgm:prSet presAssocID="{A8EF9233-6F78-4F74-A9A4-CB18FD35DE6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A5727-60D5-4E35-9679-FA090F5445D9}" type="pres">
      <dgm:prSet presAssocID="{A8EF9233-6F78-4F74-A9A4-CB18FD35DE6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A8619-8AA8-40AC-BFB0-1A373541C08A}" type="pres">
      <dgm:prSet presAssocID="{A8EF9233-6F78-4F74-A9A4-CB18FD35DE6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0E848-6EBB-4E2C-ACA0-40F39F0A1F5F}" type="pres">
      <dgm:prSet presAssocID="{A8EF9233-6F78-4F74-A9A4-CB18FD35DE6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1D21D-6590-4450-99A4-D3817331FA26}" type="pres">
      <dgm:prSet presAssocID="{A8EF9233-6F78-4F74-A9A4-CB18FD35DE6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30871-D87A-4BBC-96B4-1675853233BE}" type="pres">
      <dgm:prSet presAssocID="{A8EF9233-6F78-4F74-A9A4-CB18FD35DE6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4D430-E779-4F9D-86E0-E6551ABE073B}" type="pres">
      <dgm:prSet presAssocID="{A8EF9233-6F78-4F74-A9A4-CB18FD35DE6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CE310-2C02-4A87-989C-8BA58A8C22A7}" type="pres">
      <dgm:prSet presAssocID="{A8EF9233-6F78-4F74-A9A4-CB18FD35DE6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33E0E-615E-4E00-8A6D-BF9D07A54A03}" type="pres">
      <dgm:prSet presAssocID="{A8EF9233-6F78-4F74-A9A4-CB18FD35DE6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35B7E-5C2E-499E-A55A-93CED3F55C54}" type="pres">
      <dgm:prSet presAssocID="{A8EF9233-6F78-4F74-A9A4-CB18FD35DE6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D61A6-52B4-4212-8E97-D4D5E7E6C21A}" type="pres">
      <dgm:prSet presAssocID="{A8EF9233-6F78-4F74-A9A4-CB18FD35DE6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D19C9-2331-4179-9AD0-5F1AACE89A9A}" type="pres">
      <dgm:prSet presAssocID="{A8EF9233-6F78-4F74-A9A4-CB18FD35DE6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E3CB0D-A234-4E36-AAAA-D1BE798143A7}" type="presOf" srcId="{32DA9BED-4D8D-48BC-84D6-FBBB9121113D}" destId="{0C4D19C9-2331-4179-9AD0-5F1AACE89A9A}" srcOrd="1" destOrd="0" presId="urn:microsoft.com/office/officeart/2005/8/layout/vProcess5"/>
    <dgm:cxn modelId="{A7FCE1E0-2A60-4D79-A487-A5BCE5983298}" type="presOf" srcId="{3BDE5E68-2019-42CF-9B6C-866E71369D12}" destId="{B0133E0E-615E-4E00-8A6D-BF9D07A54A03}" srcOrd="1" destOrd="0" presId="urn:microsoft.com/office/officeart/2005/8/layout/vProcess5"/>
    <dgm:cxn modelId="{6FEBFB45-444C-4346-89EC-A3317455CF55}" type="presOf" srcId="{C803E040-C305-4086-B285-8984155C5F70}" destId="{8031D21D-6590-4450-99A4-D3817331FA26}" srcOrd="0" destOrd="0" presId="urn:microsoft.com/office/officeart/2005/8/layout/vProcess5"/>
    <dgm:cxn modelId="{E4EB368D-729D-47A2-AFA0-3DF1164307B4}" srcId="{A8EF9233-6F78-4F74-A9A4-CB18FD35DE6E}" destId="{4588B5F0-4F18-4F92-AE81-3CF4B6CBA009}" srcOrd="2" destOrd="0" parTransId="{47D65214-4CF8-4E95-822D-DE89CB07BFDA}" sibTransId="{68D48D2C-94A4-4A44-9ECD-BB18839D1FDC}"/>
    <dgm:cxn modelId="{159EB478-01F1-49E2-86B6-B40BCD9BBC3B}" type="presOf" srcId="{B466ECD7-0B2C-4CB1-947B-94753C77E760}" destId="{1BD25BD3-5459-48F9-AEE1-7EB10FEC7AA1}" srcOrd="0" destOrd="0" presId="urn:microsoft.com/office/officeart/2005/8/layout/vProcess5"/>
    <dgm:cxn modelId="{E1216B81-44B1-4D29-B9BA-5F9A701D704E}" type="presOf" srcId="{4588B5F0-4F18-4F92-AE81-3CF4B6CBA009}" destId="{CE735B7E-5C2E-499E-A55A-93CED3F55C54}" srcOrd="1" destOrd="0" presId="urn:microsoft.com/office/officeart/2005/8/layout/vProcess5"/>
    <dgm:cxn modelId="{85879A70-61F2-40E4-8D54-2AE12AB40AB1}" type="presOf" srcId="{32DA9BED-4D8D-48BC-84D6-FBBB9121113D}" destId="{DE6A8619-8AA8-40AC-BFB0-1A373541C08A}" srcOrd="0" destOrd="0" presId="urn:microsoft.com/office/officeart/2005/8/layout/vProcess5"/>
    <dgm:cxn modelId="{9AB3ADBA-E26F-4277-B982-E7BA64833C0F}" srcId="{A8EF9233-6F78-4F74-A9A4-CB18FD35DE6E}" destId="{63677A47-8329-406E-A112-60555AEEB9B4}" srcOrd="3" destOrd="0" parTransId="{6FDBCA17-D5AF-413D-8AB6-17C3784F5978}" sibTransId="{647997CE-0E1E-413E-83BD-09965F7D1B06}"/>
    <dgm:cxn modelId="{6A89996E-F3D1-47C3-8C30-80372CBA7CDA}" type="presOf" srcId="{B466ECD7-0B2C-4CB1-947B-94753C77E760}" destId="{921CE310-2C02-4A87-989C-8BA58A8C22A7}" srcOrd="1" destOrd="0" presId="urn:microsoft.com/office/officeart/2005/8/layout/vProcess5"/>
    <dgm:cxn modelId="{9C2405BD-07DC-48E9-BDF9-7A957C48FCE3}" type="presOf" srcId="{68D48D2C-94A4-4A44-9ECD-BB18839D1FDC}" destId="{C2530871-D87A-4BBC-96B4-1675853233BE}" srcOrd="0" destOrd="0" presId="urn:microsoft.com/office/officeart/2005/8/layout/vProcess5"/>
    <dgm:cxn modelId="{E506C29B-3024-4477-B82A-EA93E17DFFB4}" srcId="{A8EF9233-6F78-4F74-A9A4-CB18FD35DE6E}" destId="{B466ECD7-0B2C-4CB1-947B-94753C77E760}" srcOrd="0" destOrd="0" parTransId="{0A943B99-91A6-4087-BB10-3AE9669B32A1}" sibTransId="{39562211-E44F-4FAC-A7D2-854464843106}"/>
    <dgm:cxn modelId="{E3578C5F-A8E6-4933-BBBD-717E628FF5EA}" srcId="{A8EF9233-6F78-4F74-A9A4-CB18FD35DE6E}" destId="{32DA9BED-4D8D-48BC-84D6-FBBB9121113D}" srcOrd="4" destOrd="0" parTransId="{16D891D2-2EF0-4139-B860-4C71D1BF4098}" sibTransId="{CC3053C7-D9BC-46BE-A542-2F0E073DD5B2}"/>
    <dgm:cxn modelId="{C1393470-A8DC-48EA-B0D4-5C361F55E9B3}" type="presOf" srcId="{63677A47-8329-406E-A112-60555AEEB9B4}" destId="{FB5A5727-60D5-4E35-9679-FA090F5445D9}" srcOrd="0" destOrd="0" presId="urn:microsoft.com/office/officeart/2005/8/layout/vProcess5"/>
    <dgm:cxn modelId="{0B62D4C2-5395-4070-A005-D5200C88CD6D}" srcId="{A8EF9233-6F78-4F74-A9A4-CB18FD35DE6E}" destId="{3BDE5E68-2019-42CF-9B6C-866E71369D12}" srcOrd="1" destOrd="0" parTransId="{6CFB6B02-E06D-4ED0-8891-CE16866F6A37}" sibTransId="{C803E040-C305-4086-B285-8984155C5F70}"/>
    <dgm:cxn modelId="{C534F7D8-1ED6-4701-8995-C3EF773FAB4A}" type="presOf" srcId="{647997CE-0E1E-413E-83BD-09965F7D1B06}" destId="{D384D430-E779-4F9D-86E0-E6551ABE073B}" srcOrd="0" destOrd="0" presId="urn:microsoft.com/office/officeart/2005/8/layout/vProcess5"/>
    <dgm:cxn modelId="{4090CB73-B15F-47BB-8EC7-55DEFAECE782}" type="presOf" srcId="{4588B5F0-4F18-4F92-AE81-3CF4B6CBA009}" destId="{A06FC5CD-6A9A-4F4B-956D-596A65A46782}" srcOrd="0" destOrd="0" presId="urn:microsoft.com/office/officeart/2005/8/layout/vProcess5"/>
    <dgm:cxn modelId="{A9DDA6BB-1E47-491F-BED0-E4AAA4A72783}" type="presOf" srcId="{39562211-E44F-4FAC-A7D2-854464843106}" destId="{FEE0E848-6EBB-4E2C-ACA0-40F39F0A1F5F}" srcOrd="0" destOrd="0" presId="urn:microsoft.com/office/officeart/2005/8/layout/vProcess5"/>
    <dgm:cxn modelId="{17357CD4-A4E2-49F8-95A4-F25F822F4591}" type="presOf" srcId="{3BDE5E68-2019-42CF-9B6C-866E71369D12}" destId="{9D937044-4035-4648-BE59-621BDF802126}" srcOrd="0" destOrd="0" presId="urn:microsoft.com/office/officeart/2005/8/layout/vProcess5"/>
    <dgm:cxn modelId="{8986D042-E46F-4417-BF6B-DEEF5614019E}" type="presOf" srcId="{A8EF9233-6F78-4F74-A9A4-CB18FD35DE6E}" destId="{14FBF640-AEFA-4F42-872D-8284D3C46FE9}" srcOrd="0" destOrd="0" presId="urn:microsoft.com/office/officeart/2005/8/layout/vProcess5"/>
    <dgm:cxn modelId="{284514A4-7B0C-45B4-B037-E18A60787341}" type="presOf" srcId="{63677A47-8329-406E-A112-60555AEEB9B4}" destId="{1B2D61A6-52B4-4212-8E97-D4D5E7E6C21A}" srcOrd="1" destOrd="0" presId="urn:microsoft.com/office/officeart/2005/8/layout/vProcess5"/>
    <dgm:cxn modelId="{614A0FFB-500F-4FF8-9B05-60C8CAF38D94}" type="presParOf" srcId="{14FBF640-AEFA-4F42-872D-8284D3C46FE9}" destId="{15828403-71C0-41C2-8DC7-973E6A82FE0F}" srcOrd="0" destOrd="0" presId="urn:microsoft.com/office/officeart/2005/8/layout/vProcess5"/>
    <dgm:cxn modelId="{09BD448E-9298-45B8-ACAF-57EF2751818F}" type="presParOf" srcId="{14FBF640-AEFA-4F42-872D-8284D3C46FE9}" destId="{1BD25BD3-5459-48F9-AEE1-7EB10FEC7AA1}" srcOrd="1" destOrd="0" presId="urn:microsoft.com/office/officeart/2005/8/layout/vProcess5"/>
    <dgm:cxn modelId="{B40957F0-2B99-432A-9A4F-26E2DD0901DF}" type="presParOf" srcId="{14FBF640-AEFA-4F42-872D-8284D3C46FE9}" destId="{9D937044-4035-4648-BE59-621BDF802126}" srcOrd="2" destOrd="0" presId="urn:microsoft.com/office/officeart/2005/8/layout/vProcess5"/>
    <dgm:cxn modelId="{74B0454F-A4F0-402A-8593-124D80431C4A}" type="presParOf" srcId="{14FBF640-AEFA-4F42-872D-8284D3C46FE9}" destId="{A06FC5CD-6A9A-4F4B-956D-596A65A46782}" srcOrd="3" destOrd="0" presId="urn:microsoft.com/office/officeart/2005/8/layout/vProcess5"/>
    <dgm:cxn modelId="{BE3DC104-3302-4933-BED0-AFDBFBB41033}" type="presParOf" srcId="{14FBF640-AEFA-4F42-872D-8284D3C46FE9}" destId="{FB5A5727-60D5-4E35-9679-FA090F5445D9}" srcOrd="4" destOrd="0" presId="urn:microsoft.com/office/officeart/2005/8/layout/vProcess5"/>
    <dgm:cxn modelId="{5954129F-0BF6-4A01-994B-946B25205C9E}" type="presParOf" srcId="{14FBF640-AEFA-4F42-872D-8284D3C46FE9}" destId="{DE6A8619-8AA8-40AC-BFB0-1A373541C08A}" srcOrd="5" destOrd="0" presId="urn:microsoft.com/office/officeart/2005/8/layout/vProcess5"/>
    <dgm:cxn modelId="{99543409-4AB2-4F38-BFDD-4137386D71AE}" type="presParOf" srcId="{14FBF640-AEFA-4F42-872D-8284D3C46FE9}" destId="{FEE0E848-6EBB-4E2C-ACA0-40F39F0A1F5F}" srcOrd="6" destOrd="0" presId="urn:microsoft.com/office/officeart/2005/8/layout/vProcess5"/>
    <dgm:cxn modelId="{07E27287-827A-457B-8C5E-130475234A9D}" type="presParOf" srcId="{14FBF640-AEFA-4F42-872D-8284D3C46FE9}" destId="{8031D21D-6590-4450-99A4-D3817331FA26}" srcOrd="7" destOrd="0" presId="urn:microsoft.com/office/officeart/2005/8/layout/vProcess5"/>
    <dgm:cxn modelId="{342D031C-27AE-4D96-8B87-E92C1B15DE1A}" type="presParOf" srcId="{14FBF640-AEFA-4F42-872D-8284D3C46FE9}" destId="{C2530871-D87A-4BBC-96B4-1675853233BE}" srcOrd="8" destOrd="0" presId="urn:microsoft.com/office/officeart/2005/8/layout/vProcess5"/>
    <dgm:cxn modelId="{478D5863-E71B-432D-A04E-0E3D1B5BD482}" type="presParOf" srcId="{14FBF640-AEFA-4F42-872D-8284D3C46FE9}" destId="{D384D430-E779-4F9D-86E0-E6551ABE073B}" srcOrd="9" destOrd="0" presId="urn:microsoft.com/office/officeart/2005/8/layout/vProcess5"/>
    <dgm:cxn modelId="{EB04338F-FDBD-4767-AB47-2269E9147957}" type="presParOf" srcId="{14FBF640-AEFA-4F42-872D-8284D3C46FE9}" destId="{921CE310-2C02-4A87-989C-8BA58A8C22A7}" srcOrd="10" destOrd="0" presId="urn:microsoft.com/office/officeart/2005/8/layout/vProcess5"/>
    <dgm:cxn modelId="{AF926CE6-9E27-4DCD-A513-22DA2B285615}" type="presParOf" srcId="{14FBF640-AEFA-4F42-872D-8284D3C46FE9}" destId="{B0133E0E-615E-4E00-8A6D-BF9D07A54A03}" srcOrd="11" destOrd="0" presId="urn:microsoft.com/office/officeart/2005/8/layout/vProcess5"/>
    <dgm:cxn modelId="{22142E53-56F8-4464-8F6F-0A3288B8E7A0}" type="presParOf" srcId="{14FBF640-AEFA-4F42-872D-8284D3C46FE9}" destId="{CE735B7E-5C2E-499E-A55A-93CED3F55C54}" srcOrd="12" destOrd="0" presId="urn:microsoft.com/office/officeart/2005/8/layout/vProcess5"/>
    <dgm:cxn modelId="{FD294082-B2CB-448A-A46A-9E929C58C233}" type="presParOf" srcId="{14FBF640-AEFA-4F42-872D-8284D3C46FE9}" destId="{1B2D61A6-52B4-4212-8E97-D4D5E7E6C21A}" srcOrd="13" destOrd="0" presId="urn:microsoft.com/office/officeart/2005/8/layout/vProcess5"/>
    <dgm:cxn modelId="{6A5B14F2-C1C3-47BA-9DAC-3BCE0B197C31}" type="presParOf" srcId="{14FBF640-AEFA-4F42-872D-8284D3C46FE9}" destId="{0C4D19C9-2331-4179-9AD0-5F1AACE89A9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02D3B0-5573-4C16-9AEC-BCF466BB86F7}" type="doc">
      <dgm:prSet loTypeId="urn:microsoft.com/office/officeart/2005/8/layout/cycle8" loCatId="cycle" qsTypeId="urn:microsoft.com/office/officeart/2005/8/quickstyle/simple3" qsCatId="simple" csTypeId="urn:microsoft.com/office/officeart/2005/8/colors/colorful4" csCatId="colorful" phldr="1"/>
      <dgm:spPr/>
    </dgm:pt>
    <dgm:pt modelId="{9BD751F1-9697-48E1-8630-B8230BBE29E8}">
      <dgm:prSet phldrT="[Текст]"/>
      <dgm:spPr/>
      <dgm:t>
        <a:bodyPr/>
        <a:lstStyle/>
        <a:p>
          <a:r>
            <a:rPr lang="ru-RU" dirty="0" smtClean="0"/>
            <a:t>5 минут</a:t>
          </a:r>
          <a:endParaRPr lang="ru-RU" dirty="0"/>
        </a:p>
      </dgm:t>
    </dgm:pt>
    <dgm:pt modelId="{32103673-CB8D-4B3E-A92C-2AF3A8BA3378}" type="parTrans" cxnId="{E59E542C-C932-4790-972E-D84D50307812}">
      <dgm:prSet/>
      <dgm:spPr/>
      <dgm:t>
        <a:bodyPr/>
        <a:lstStyle/>
        <a:p>
          <a:endParaRPr lang="ru-RU"/>
        </a:p>
      </dgm:t>
    </dgm:pt>
    <dgm:pt modelId="{EC3D03E8-B0CC-4B3A-8CF2-1022AD44F721}" type="sibTrans" cxnId="{E59E542C-C932-4790-972E-D84D50307812}">
      <dgm:prSet/>
      <dgm:spPr/>
      <dgm:t>
        <a:bodyPr/>
        <a:lstStyle/>
        <a:p>
          <a:endParaRPr lang="ru-RU"/>
        </a:p>
      </dgm:t>
    </dgm:pt>
    <dgm:pt modelId="{E819FCB2-2D27-4F32-8404-F0D3C141885C}">
      <dgm:prSet phldrT="[Текст]"/>
      <dgm:spPr/>
      <dgm:t>
        <a:bodyPr/>
        <a:lstStyle/>
        <a:p>
          <a:r>
            <a:rPr lang="ru-RU" dirty="0" smtClean="0"/>
            <a:t>3 идеи</a:t>
          </a:r>
          <a:endParaRPr lang="ru-RU" dirty="0"/>
        </a:p>
      </dgm:t>
    </dgm:pt>
    <dgm:pt modelId="{402E9F80-D727-4D1A-826F-FA49D9789807}" type="parTrans" cxnId="{1C8C9EEE-5910-4056-A5AF-C4FB7666B399}">
      <dgm:prSet/>
      <dgm:spPr/>
      <dgm:t>
        <a:bodyPr/>
        <a:lstStyle/>
        <a:p>
          <a:endParaRPr lang="ru-RU"/>
        </a:p>
      </dgm:t>
    </dgm:pt>
    <dgm:pt modelId="{A8267742-21EA-4FFB-A20F-C7A8CD4FD6DA}" type="sibTrans" cxnId="{1C8C9EEE-5910-4056-A5AF-C4FB7666B399}">
      <dgm:prSet/>
      <dgm:spPr/>
      <dgm:t>
        <a:bodyPr/>
        <a:lstStyle/>
        <a:p>
          <a:endParaRPr lang="ru-RU"/>
        </a:p>
      </dgm:t>
    </dgm:pt>
    <dgm:pt modelId="{383241E5-9D46-4FE9-905C-25602F366D6A}">
      <dgm:prSet phldrT="[Текст]"/>
      <dgm:spPr/>
      <dgm:t>
        <a:bodyPr/>
        <a:lstStyle/>
        <a:p>
          <a:r>
            <a:rPr lang="ru-RU" dirty="0" smtClean="0"/>
            <a:t>6 человек</a:t>
          </a:r>
          <a:endParaRPr lang="ru-RU" dirty="0"/>
        </a:p>
      </dgm:t>
    </dgm:pt>
    <dgm:pt modelId="{9E972ADB-4937-4146-8583-42FE91ED7422}" type="parTrans" cxnId="{220934D2-D2B3-4025-9548-9C4801226DFA}">
      <dgm:prSet/>
      <dgm:spPr/>
      <dgm:t>
        <a:bodyPr/>
        <a:lstStyle/>
        <a:p>
          <a:endParaRPr lang="ru-RU"/>
        </a:p>
      </dgm:t>
    </dgm:pt>
    <dgm:pt modelId="{AA3D7651-683F-4743-B76C-52F3B97F5FFC}" type="sibTrans" cxnId="{220934D2-D2B3-4025-9548-9C4801226DFA}">
      <dgm:prSet/>
      <dgm:spPr/>
      <dgm:t>
        <a:bodyPr/>
        <a:lstStyle/>
        <a:p>
          <a:endParaRPr lang="ru-RU"/>
        </a:p>
      </dgm:t>
    </dgm:pt>
    <dgm:pt modelId="{3D8CE898-F2A7-494E-9070-819845060EFE}" type="pres">
      <dgm:prSet presAssocID="{9E02D3B0-5573-4C16-9AEC-BCF466BB86F7}" presName="compositeShape" presStyleCnt="0">
        <dgm:presLayoutVars>
          <dgm:chMax val="7"/>
          <dgm:dir/>
          <dgm:resizeHandles val="exact"/>
        </dgm:presLayoutVars>
      </dgm:prSet>
      <dgm:spPr/>
    </dgm:pt>
    <dgm:pt modelId="{5C7EB1A2-C9AC-415F-8CF5-0471071D60AE}" type="pres">
      <dgm:prSet presAssocID="{9E02D3B0-5573-4C16-9AEC-BCF466BB86F7}" presName="wedge1" presStyleLbl="node1" presStyleIdx="0" presStyleCnt="3"/>
      <dgm:spPr/>
      <dgm:t>
        <a:bodyPr/>
        <a:lstStyle/>
        <a:p>
          <a:endParaRPr lang="ru-RU"/>
        </a:p>
      </dgm:t>
    </dgm:pt>
    <dgm:pt modelId="{D4C9377A-960E-484D-B28B-4F03BFF1C78E}" type="pres">
      <dgm:prSet presAssocID="{9E02D3B0-5573-4C16-9AEC-BCF466BB86F7}" presName="dummy1a" presStyleCnt="0"/>
      <dgm:spPr/>
    </dgm:pt>
    <dgm:pt modelId="{9D0C4384-5051-4CEB-8B34-F3E77E584616}" type="pres">
      <dgm:prSet presAssocID="{9E02D3B0-5573-4C16-9AEC-BCF466BB86F7}" presName="dummy1b" presStyleCnt="0"/>
      <dgm:spPr/>
    </dgm:pt>
    <dgm:pt modelId="{3CB84AE5-D12F-4441-8F66-85ACA2AB802F}" type="pres">
      <dgm:prSet presAssocID="{9E02D3B0-5573-4C16-9AEC-BCF466BB86F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94AB0-79AC-4505-84DE-C4494BCDAB92}" type="pres">
      <dgm:prSet presAssocID="{9E02D3B0-5573-4C16-9AEC-BCF466BB86F7}" presName="wedge2" presStyleLbl="node1" presStyleIdx="1" presStyleCnt="3"/>
      <dgm:spPr/>
      <dgm:t>
        <a:bodyPr/>
        <a:lstStyle/>
        <a:p>
          <a:endParaRPr lang="ru-RU"/>
        </a:p>
      </dgm:t>
    </dgm:pt>
    <dgm:pt modelId="{2EA5B995-32CE-4227-8E8A-5228002CD975}" type="pres">
      <dgm:prSet presAssocID="{9E02D3B0-5573-4C16-9AEC-BCF466BB86F7}" presName="dummy2a" presStyleCnt="0"/>
      <dgm:spPr/>
    </dgm:pt>
    <dgm:pt modelId="{29495F52-C43F-4C93-BDAD-72255AF27795}" type="pres">
      <dgm:prSet presAssocID="{9E02D3B0-5573-4C16-9AEC-BCF466BB86F7}" presName="dummy2b" presStyleCnt="0"/>
      <dgm:spPr/>
    </dgm:pt>
    <dgm:pt modelId="{337E841F-A311-4E5D-AD87-64730A234C79}" type="pres">
      <dgm:prSet presAssocID="{9E02D3B0-5573-4C16-9AEC-BCF466BB86F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EE926-E1C4-40E8-82BE-230757960031}" type="pres">
      <dgm:prSet presAssocID="{9E02D3B0-5573-4C16-9AEC-BCF466BB86F7}" presName="wedge3" presStyleLbl="node1" presStyleIdx="2" presStyleCnt="3"/>
      <dgm:spPr/>
      <dgm:t>
        <a:bodyPr/>
        <a:lstStyle/>
        <a:p>
          <a:endParaRPr lang="ru-RU"/>
        </a:p>
      </dgm:t>
    </dgm:pt>
    <dgm:pt modelId="{9E77A311-5304-4F35-8B26-BE640BD08CF2}" type="pres">
      <dgm:prSet presAssocID="{9E02D3B0-5573-4C16-9AEC-BCF466BB86F7}" presName="dummy3a" presStyleCnt="0"/>
      <dgm:spPr/>
    </dgm:pt>
    <dgm:pt modelId="{84FDE0F1-214A-49C4-B43B-6B8298AE8988}" type="pres">
      <dgm:prSet presAssocID="{9E02D3B0-5573-4C16-9AEC-BCF466BB86F7}" presName="dummy3b" presStyleCnt="0"/>
      <dgm:spPr/>
    </dgm:pt>
    <dgm:pt modelId="{2C08C850-8D17-448A-BBC4-BD68C31B4D97}" type="pres">
      <dgm:prSet presAssocID="{9E02D3B0-5573-4C16-9AEC-BCF466BB86F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3DD14-9957-43EC-A8CF-A8F87B02976F}" type="pres">
      <dgm:prSet presAssocID="{EC3D03E8-B0CC-4B3A-8CF2-1022AD44F721}" presName="arrowWedge1" presStyleLbl="fgSibTrans2D1" presStyleIdx="0" presStyleCnt="3"/>
      <dgm:spPr/>
    </dgm:pt>
    <dgm:pt modelId="{C7C5D782-65FD-4A91-B5B7-3EBA7B92CF48}" type="pres">
      <dgm:prSet presAssocID="{A8267742-21EA-4FFB-A20F-C7A8CD4FD6DA}" presName="arrowWedge2" presStyleLbl="fgSibTrans2D1" presStyleIdx="1" presStyleCnt="3"/>
      <dgm:spPr/>
    </dgm:pt>
    <dgm:pt modelId="{1C4011AF-B150-441A-B515-694DF74C1A3C}" type="pres">
      <dgm:prSet presAssocID="{AA3D7651-683F-4743-B76C-52F3B97F5FFC}" presName="arrowWedge3" presStyleLbl="fgSibTrans2D1" presStyleIdx="2" presStyleCnt="3"/>
      <dgm:spPr/>
    </dgm:pt>
  </dgm:ptLst>
  <dgm:cxnLst>
    <dgm:cxn modelId="{1C8C9EEE-5910-4056-A5AF-C4FB7666B399}" srcId="{9E02D3B0-5573-4C16-9AEC-BCF466BB86F7}" destId="{E819FCB2-2D27-4F32-8404-F0D3C141885C}" srcOrd="1" destOrd="0" parTransId="{402E9F80-D727-4D1A-826F-FA49D9789807}" sibTransId="{A8267742-21EA-4FFB-A20F-C7A8CD4FD6DA}"/>
    <dgm:cxn modelId="{468AE176-6430-4114-BB1B-258DE1A9797D}" type="presOf" srcId="{E819FCB2-2D27-4F32-8404-F0D3C141885C}" destId="{337E841F-A311-4E5D-AD87-64730A234C79}" srcOrd="1" destOrd="0" presId="urn:microsoft.com/office/officeart/2005/8/layout/cycle8"/>
    <dgm:cxn modelId="{AEA840A5-77A3-482A-9B76-D4D47A253B9B}" type="presOf" srcId="{9BD751F1-9697-48E1-8630-B8230BBE29E8}" destId="{3CB84AE5-D12F-4441-8F66-85ACA2AB802F}" srcOrd="1" destOrd="0" presId="urn:microsoft.com/office/officeart/2005/8/layout/cycle8"/>
    <dgm:cxn modelId="{8A914517-2C4A-4D32-AE3F-03ADC0B5430E}" type="presOf" srcId="{383241E5-9D46-4FE9-905C-25602F366D6A}" destId="{643EE926-E1C4-40E8-82BE-230757960031}" srcOrd="0" destOrd="0" presId="urn:microsoft.com/office/officeart/2005/8/layout/cycle8"/>
    <dgm:cxn modelId="{E59E542C-C932-4790-972E-D84D50307812}" srcId="{9E02D3B0-5573-4C16-9AEC-BCF466BB86F7}" destId="{9BD751F1-9697-48E1-8630-B8230BBE29E8}" srcOrd="0" destOrd="0" parTransId="{32103673-CB8D-4B3E-A92C-2AF3A8BA3378}" sibTransId="{EC3D03E8-B0CC-4B3A-8CF2-1022AD44F721}"/>
    <dgm:cxn modelId="{8CC54A3F-A941-48C8-AFC0-85629B7972A0}" type="presOf" srcId="{9E02D3B0-5573-4C16-9AEC-BCF466BB86F7}" destId="{3D8CE898-F2A7-494E-9070-819845060EFE}" srcOrd="0" destOrd="0" presId="urn:microsoft.com/office/officeart/2005/8/layout/cycle8"/>
    <dgm:cxn modelId="{2908C541-060D-4B31-AA3F-C868893D4D96}" type="presOf" srcId="{383241E5-9D46-4FE9-905C-25602F366D6A}" destId="{2C08C850-8D17-448A-BBC4-BD68C31B4D97}" srcOrd="1" destOrd="0" presId="urn:microsoft.com/office/officeart/2005/8/layout/cycle8"/>
    <dgm:cxn modelId="{3B847F34-9D16-4EA9-A894-E528A3063E72}" type="presOf" srcId="{9BD751F1-9697-48E1-8630-B8230BBE29E8}" destId="{5C7EB1A2-C9AC-415F-8CF5-0471071D60AE}" srcOrd="0" destOrd="0" presId="urn:microsoft.com/office/officeart/2005/8/layout/cycle8"/>
    <dgm:cxn modelId="{FFA7951F-81D2-4DDE-B805-46E924FE75DC}" type="presOf" srcId="{E819FCB2-2D27-4F32-8404-F0D3C141885C}" destId="{CC694AB0-79AC-4505-84DE-C4494BCDAB92}" srcOrd="0" destOrd="0" presId="urn:microsoft.com/office/officeart/2005/8/layout/cycle8"/>
    <dgm:cxn modelId="{220934D2-D2B3-4025-9548-9C4801226DFA}" srcId="{9E02D3B0-5573-4C16-9AEC-BCF466BB86F7}" destId="{383241E5-9D46-4FE9-905C-25602F366D6A}" srcOrd="2" destOrd="0" parTransId="{9E972ADB-4937-4146-8583-42FE91ED7422}" sibTransId="{AA3D7651-683F-4743-B76C-52F3B97F5FFC}"/>
    <dgm:cxn modelId="{DCE7B89D-B110-4F6F-ABF7-C63E739859E6}" type="presParOf" srcId="{3D8CE898-F2A7-494E-9070-819845060EFE}" destId="{5C7EB1A2-C9AC-415F-8CF5-0471071D60AE}" srcOrd="0" destOrd="0" presId="urn:microsoft.com/office/officeart/2005/8/layout/cycle8"/>
    <dgm:cxn modelId="{C7A8EBE8-8BB1-4594-904C-77E299C9BBF0}" type="presParOf" srcId="{3D8CE898-F2A7-494E-9070-819845060EFE}" destId="{D4C9377A-960E-484D-B28B-4F03BFF1C78E}" srcOrd="1" destOrd="0" presId="urn:microsoft.com/office/officeart/2005/8/layout/cycle8"/>
    <dgm:cxn modelId="{6A9D7BCF-C3E2-4E8B-9302-A4338C64713A}" type="presParOf" srcId="{3D8CE898-F2A7-494E-9070-819845060EFE}" destId="{9D0C4384-5051-4CEB-8B34-F3E77E584616}" srcOrd="2" destOrd="0" presId="urn:microsoft.com/office/officeart/2005/8/layout/cycle8"/>
    <dgm:cxn modelId="{A5335411-FE66-49D2-9E1B-990D8CEEBD15}" type="presParOf" srcId="{3D8CE898-F2A7-494E-9070-819845060EFE}" destId="{3CB84AE5-D12F-4441-8F66-85ACA2AB802F}" srcOrd="3" destOrd="0" presId="urn:microsoft.com/office/officeart/2005/8/layout/cycle8"/>
    <dgm:cxn modelId="{E6CEB60E-1AFF-496E-9B8A-0CBE46E85788}" type="presParOf" srcId="{3D8CE898-F2A7-494E-9070-819845060EFE}" destId="{CC694AB0-79AC-4505-84DE-C4494BCDAB92}" srcOrd="4" destOrd="0" presId="urn:microsoft.com/office/officeart/2005/8/layout/cycle8"/>
    <dgm:cxn modelId="{8F70C8FB-6E6F-4202-9927-55A1698B8650}" type="presParOf" srcId="{3D8CE898-F2A7-494E-9070-819845060EFE}" destId="{2EA5B995-32CE-4227-8E8A-5228002CD975}" srcOrd="5" destOrd="0" presId="urn:microsoft.com/office/officeart/2005/8/layout/cycle8"/>
    <dgm:cxn modelId="{07FA5E86-AC23-4006-BE76-A575CD0182B9}" type="presParOf" srcId="{3D8CE898-F2A7-494E-9070-819845060EFE}" destId="{29495F52-C43F-4C93-BDAD-72255AF27795}" srcOrd="6" destOrd="0" presId="urn:microsoft.com/office/officeart/2005/8/layout/cycle8"/>
    <dgm:cxn modelId="{0D8CC13F-29FA-4F73-BDBE-7526D471EFE4}" type="presParOf" srcId="{3D8CE898-F2A7-494E-9070-819845060EFE}" destId="{337E841F-A311-4E5D-AD87-64730A234C79}" srcOrd="7" destOrd="0" presId="urn:microsoft.com/office/officeart/2005/8/layout/cycle8"/>
    <dgm:cxn modelId="{8578CF40-1B05-4A9F-A3CB-5AF219F15B2F}" type="presParOf" srcId="{3D8CE898-F2A7-494E-9070-819845060EFE}" destId="{643EE926-E1C4-40E8-82BE-230757960031}" srcOrd="8" destOrd="0" presId="urn:microsoft.com/office/officeart/2005/8/layout/cycle8"/>
    <dgm:cxn modelId="{3D2DECB6-543D-4823-8D94-31EC8D502E13}" type="presParOf" srcId="{3D8CE898-F2A7-494E-9070-819845060EFE}" destId="{9E77A311-5304-4F35-8B26-BE640BD08CF2}" srcOrd="9" destOrd="0" presId="urn:microsoft.com/office/officeart/2005/8/layout/cycle8"/>
    <dgm:cxn modelId="{4C11E224-2E3B-446D-A49D-63EB28099B44}" type="presParOf" srcId="{3D8CE898-F2A7-494E-9070-819845060EFE}" destId="{84FDE0F1-214A-49C4-B43B-6B8298AE8988}" srcOrd="10" destOrd="0" presId="urn:microsoft.com/office/officeart/2005/8/layout/cycle8"/>
    <dgm:cxn modelId="{91F0132F-AC24-44D9-8D52-F39B5D7B5FDB}" type="presParOf" srcId="{3D8CE898-F2A7-494E-9070-819845060EFE}" destId="{2C08C850-8D17-448A-BBC4-BD68C31B4D97}" srcOrd="11" destOrd="0" presId="urn:microsoft.com/office/officeart/2005/8/layout/cycle8"/>
    <dgm:cxn modelId="{4D028628-7894-4A95-8E21-26575E456BF2}" type="presParOf" srcId="{3D8CE898-F2A7-494E-9070-819845060EFE}" destId="{D0A3DD14-9957-43EC-A8CF-A8F87B02976F}" srcOrd="12" destOrd="0" presId="urn:microsoft.com/office/officeart/2005/8/layout/cycle8"/>
    <dgm:cxn modelId="{6AABBD5C-E974-4903-A0F0-12902ED83253}" type="presParOf" srcId="{3D8CE898-F2A7-494E-9070-819845060EFE}" destId="{C7C5D782-65FD-4A91-B5B7-3EBA7B92CF48}" srcOrd="13" destOrd="0" presId="urn:microsoft.com/office/officeart/2005/8/layout/cycle8"/>
    <dgm:cxn modelId="{64CA4E70-D410-401A-A8F2-BDCD94830152}" type="presParOf" srcId="{3D8CE898-F2A7-494E-9070-819845060EFE}" destId="{1C4011AF-B150-441A-B515-694DF74C1A3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C00B3E-5319-4741-9A0C-2CA9D88C2F0B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D2466C-B1F9-41BE-9A7B-48778075A3C2}">
      <dgm:prSet phldrT="[Текст]"/>
      <dgm:spPr/>
      <dgm:t>
        <a:bodyPr/>
        <a:lstStyle/>
        <a:p>
          <a:r>
            <a:rPr lang="ru-RU" dirty="0" smtClean="0"/>
            <a:t>группа из 5-7 человек</a:t>
          </a:r>
        </a:p>
      </dgm:t>
    </dgm:pt>
    <dgm:pt modelId="{D67569C7-D388-4E33-9723-11F3B9232728}" type="parTrans" cxnId="{B037A2C6-AA8E-4403-B92C-3DACE4292956}">
      <dgm:prSet/>
      <dgm:spPr/>
      <dgm:t>
        <a:bodyPr/>
        <a:lstStyle/>
        <a:p>
          <a:endParaRPr lang="ru-RU"/>
        </a:p>
      </dgm:t>
    </dgm:pt>
    <dgm:pt modelId="{9247C1ED-94F1-4FA5-829F-77A3FEA3A73F}" type="sibTrans" cxnId="{B037A2C6-AA8E-4403-B92C-3DACE4292956}">
      <dgm:prSet/>
      <dgm:spPr/>
      <dgm:t>
        <a:bodyPr/>
        <a:lstStyle/>
        <a:p>
          <a:endParaRPr lang="ru-RU"/>
        </a:p>
      </dgm:t>
    </dgm:pt>
    <dgm:pt modelId="{F8B1E9F0-D70B-437F-8274-408E46CEFAE1}">
      <dgm:prSet phldrT="[Текст]"/>
      <dgm:spPr/>
      <dgm:t>
        <a:bodyPr/>
        <a:lstStyle/>
        <a:p>
          <a:r>
            <a:rPr lang="ru-RU" dirty="0" smtClean="0"/>
            <a:t>гибкость мышления</a:t>
          </a:r>
          <a:endParaRPr lang="ru-RU" dirty="0"/>
        </a:p>
      </dgm:t>
    </dgm:pt>
    <dgm:pt modelId="{DC5D92F6-8C27-42A1-8DD0-0B6A71E95AEB}" type="parTrans" cxnId="{4B0FB242-61B9-4315-96AC-A6456E8C5D6C}">
      <dgm:prSet/>
      <dgm:spPr/>
      <dgm:t>
        <a:bodyPr/>
        <a:lstStyle/>
        <a:p>
          <a:endParaRPr lang="ru-RU"/>
        </a:p>
      </dgm:t>
    </dgm:pt>
    <dgm:pt modelId="{80BE664F-223A-4D24-AD82-D18E3694FA40}" type="sibTrans" cxnId="{4B0FB242-61B9-4315-96AC-A6456E8C5D6C}">
      <dgm:prSet/>
      <dgm:spPr/>
      <dgm:t>
        <a:bodyPr/>
        <a:lstStyle/>
        <a:p>
          <a:endParaRPr lang="ru-RU"/>
        </a:p>
      </dgm:t>
    </dgm:pt>
    <dgm:pt modelId="{42B8377C-9643-4240-8042-0AC3C66D4E25}">
      <dgm:prSet phldrT="[Текст]"/>
      <dgm:spPr/>
      <dgm:t>
        <a:bodyPr/>
        <a:lstStyle/>
        <a:p>
          <a:r>
            <a:rPr lang="ru-RU" dirty="0" smtClean="0"/>
            <a:t>опыт и знания</a:t>
          </a:r>
          <a:endParaRPr lang="ru-RU" dirty="0"/>
        </a:p>
      </dgm:t>
    </dgm:pt>
    <dgm:pt modelId="{ECFCA17D-1895-4138-9914-A346DE4F9CDD}" type="parTrans" cxnId="{FF52A3A1-4CD3-4897-9D5C-BA685A6DEC3E}">
      <dgm:prSet/>
      <dgm:spPr/>
      <dgm:t>
        <a:bodyPr/>
        <a:lstStyle/>
        <a:p>
          <a:endParaRPr lang="ru-RU"/>
        </a:p>
      </dgm:t>
    </dgm:pt>
    <dgm:pt modelId="{1FE9FB5C-73C8-4306-9BAE-F677E450663A}" type="sibTrans" cxnId="{FF52A3A1-4CD3-4897-9D5C-BA685A6DEC3E}">
      <dgm:prSet/>
      <dgm:spPr/>
      <dgm:t>
        <a:bodyPr/>
        <a:lstStyle/>
        <a:p>
          <a:endParaRPr lang="ru-RU"/>
        </a:p>
      </dgm:t>
    </dgm:pt>
    <dgm:pt modelId="{E79DBDB8-940B-4236-9F23-EBEF4F4D090D}">
      <dgm:prSet phldrT="[Текст]"/>
      <dgm:spPr/>
      <dgm:t>
        <a:bodyPr/>
        <a:lstStyle/>
        <a:p>
          <a:r>
            <a:rPr lang="ru-RU" dirty="0" err="1" smtClean="0"/>
            <a:t>коммуника-бельность</a:t>
          </a:r>
          <a:endParaRPr lang="ru-RU" dirty="0"/>
        </a:p>
      </dgm:t>
    </dgm:pt>
    <dgm:pt modelId="{4D7E2246-0A4C-4984-BA2E-2CAA55CFC670}" type="parTrans" cxnId="{521C988F-040E-4BFF-A86A-41F22FA7FEE6}">
      <dgm:prSet/>
      <dgm:spPr/>
      <dgm:t>
        <a:bodyPr/>
        <a:lstStyle/>
        <a:p>
          <a:endParaRPr lang="ru-RU"/>
        </a:p>
      </dgm:t>
    </dgm:pt>
    <dgm:pt modelId="{E008BCB8-C9EA-4D3E-9596-39122C45565C}" type="sibTrans" cxnId="{521C988F-040E-4BFF-A86A-41F22FA7FEE6}">
      <dgm:prSet/>
      <dgm:spPr/>
      <dgm:t>
        <a:bodyPr/>
        <a:lstStyle/>
        <a:p>
          <a:endParaRPr lang="ru-RU"/>
        </a:p>
      </dgm:t>
    </dgm:pt>
    <dgm:pt modelId="{924CB85A-0970-4976-BF50-161AF1C0AA17}" type="pres">
      <dgm:prSet presAssocID="{A6C00B3E-5319-4741-9A0C-2CA9D88C2F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9E8AC-6C17-469A-9B8A-5E6109E7CAF3}" type="pres">
      <dgm:prSet presAssocID="{F4D2466C-B1F9-41BE-9A7B-48778075A3C2}" presName="centerShape" presStyleLbl="node0" presStyleIdx="0" presStyleCnt="1"/>
      <dgm:spPr/>
      <dgm:t>
        <a:bodyPr/>
        <a:lstStyle/>
        <a:p>
          <a:endParaRPr lang="ru-RU"/>
        </a:p>
      </dgm:t>
    </dgm:pt>
    <dgm:pt modelId="{5283FA1B-4AC2-4DA0-BEED-C58AA06BDE37}" type="pres">
      <dgm:prSet presAssocID="{DC5D92F6-8C27-42A1-8DD0-0B6A71E95AE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E4C3737-D509-479E-BF7B-513B7FA9D9F9}" type="pres">
      <dgm:prSet presAssocID="{F8B1E9F0-D70B-437F-8274-408E46CEFA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F0489-DDD1-426D-A843-A761C95AAA81}" type="pres">
      <dgm:prSet presAssocID="{ECFCA17D-1895-4138-9914-A346DE4F9CD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EA40700-4F94-48F9-ACC0-AB724C4EB54B}" type="pres">
      <dgm:prSet presAssocID="{42B8377C-9643-4240-8042-0AC3C66D4E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4579F-DA99-44EF-81DC-28921F706119}" type="pres">
      <dgm:prSet presAssocID="{4D7E2246-0A4C-4984-BA2E-2CAA55CFC67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821E88D-8A80-448D-A18A-D1ACC287D983}" type="pres">
      <dgm:prSet presAssocID="{E79DBDB8-940B-4236-9F23-EBEF4F4D09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2A3A1-4CD3-4897-9D5C-BA685A6DEC3E}" srcId="{F4D2466C-B1F9-41BE-9A7B-48778075A3C2}" destId="{42B8377C-9643-4240-8042-0AC3C66D4E25}" srcOrd="1" destOrd="0" parTransId="{ECFCA17D-1895-4138-9914-A346DE4F9CDD}" sibTransId="{1FE9FB5C-73C8-4306-9BAE-F677E450663A}"/>
    <dgm:cxn modelId="{261D7695-6FA1-47F6-A714-41CC33F59AC4}" type="presOf" srcId="{DC5D92F6-8C27-42A1-8DD0-0B6A71E95AEB}" destId="{5283FA1B-4AC2-4DA0-BEED-C58AA06BDE37}" srcOrd="0" destOrd="0" presId="urn:microsoft.com/office/officeart/2005/8/layout/radial4"/>
    <dgm:cxn modelId="{5EBEE0EB-FB85-4EC0-AE21-AA78357137EB}" type="presOf" srcId="{ECFCA17D-1895-4138-9914-A346DE4F9CDD}" destId="{012F0489-DDD1-426D-A843-A761C95AAA81}" srcOrd="0" destOrd="0" presId="urn:microsoft.com/office/officeart/2005/8/layout/radial4"/>
    <dgm:cxn modelId="{4B0FB242-61B9-4315-96AC-A6456E8C5D6C}" srcId="{F4D2466C-B1F9-41BE-9A7B-48778075A3C2}" destId="{F8B1E9F0-D70B-437F-8274-408E46CEFAE1}" srcOrd="0" destOrd="0" parTransId="{DC5D92F6-8C27-42A1-8DD0-0B6A71E95AEB}" sibTransId="{80BE664F-223A-4D24-AD82-D18E3694FA40}"/>
    <dgm:cxn modelId="{0978C18E-C927-411E-8641-13F05580AF7D}" type="presOf" srcId="{F8B1E9F0-D70B-437F-8274-408E46CEFAE1}" destId="{AE4C3737-D509-479E-BF7B-513B7FA9D9F9}" srcOrd="0" destOrd="0" presId="urn:microsoft.com/office/officeart/2005/8/layout/radial4"/>
    <dgm:cxn modelId="{28CF15C9-07EC-4D66-9DB4-BCFC47F00007}" type="presOf" srcId="{4D7E2246-0A4C-4984-BA2E-2CAA55CFC670}" destId="{6AC4579F-DA99-44EF-81DC-28921F706119}" srcOrd="0" destOrd="0" presId="urn:microsoft.com/office/officeart/2005/8/layout/radial4"/>
    <dgm:cxn modelId="{521C988F-040E-4BFF-A86A-41F22FA7FEE6}" srcId="{F4D2466C-B1F9-41BE-9A7B-48778075A3C2}" destId="{E79DBDB8-940B-4236-9F23-EBEF4F4D090D}" srcOrd="2" destOrd="0" parTransId="{4D7E2246-0A4C-4984-BA2E-2CAA55CFC670}" sibTransId="{E008BCB8-C9EA-4D3E-9596-39122C45565C}"/>
    <dgm:cxn modelId="{9C754603-6089-4E10-8832-8DF39DCDAE3E}" type="presOf" srcId="{42B8377C-9643-4240-8042-0AC3C66D4E25}" destId="{AEA40700-4F94-48F9-ACC0-AB724C4EB54B}" srcOrd="0" destOrd="0" presId="urn:microsoft.com/office/officeart/2005/8/layout/radial4"/>
    <dgm:cxn modelId="{BEA38F8A-F306-4FF1-88B8-C1FE56C242D0}" type="presOf" srcId="{F4D2466C-B1F9-41BE-9A7B-48778075A3C2}" destId="{DD69E8AC-6C17-469A-9B8A-5E6109E7CAF3}" srcOrd="0" destOrd="0" presId="urn:microsoft.com/office/officeart/2005/8/layout/radial4"/>
    <dgm:cxn modelId="{B037A2C6-AA8E-4403-B92C-3DACE4292956}" srcId="{A6C00B3E-5319-4741-9A0C-2CA9D88C2F0B}" destId="{F4D2466C-B1F9-41BE-9A7B-48778075A3C2}" srcOrd="0" destOrd="0" parTransId="{D67569C7-D388-4E33-9723-11F3B9232728}" sibTransId="{9247C1ED-94F1-4FA5-829F-77A3FEA3A73F}"/>
    <dgm:cxn modelId="{B94B7BDF-DDA2-4E00-947E-05C6EA4F41F9}" type="presOf" srcId="{E79DBDB8-940B-4236-9F23-EBEF4F4D090D}" destId="{E821E88D-8A80-448D-A18A-D1ACC287D983}" srcOrd="0" destOrd="0" presId="urn:microsoft.com/office/officeart/2005/8/layout/radial4"/>
    <dgm:cxn modelId="{CE1796FE-2061-41C6-8061-B9564E0310FF}" type="presOf" srcId="{A6C00B3E-5319-4741-9A0C-2CA9D88C2F0B}" destId="{924CB85A-0970-4976-BF50-161AF1C0AA17}" srcOrd="0" destOrd="0" presId="urn:microsoft.com/office/officeart/2005/8/layout/radial4"/>
    <dgm:cxn modelId="{4F608985-F4E7-4B08-952E-5B229C7C9E5E}" type="presParOf" srcId="{924CB85A-0970-4976-BF50-161AF1C0AA17}" destId="{DD69E8AC-6C17-469A-9B8A-5E6109E7CAF3}" srcOrd="0" destOrd="0" presId="urn:microsoft.com/office/officeart/2005/8/layout/radial4"/>
    <dgm:cxn modelId="{BD4F197B-D7D7-43EB-96F6-2EEB0B3AA352}" type="presParOf" srcId="{924CB85A-0970-4976-BF50-161AF1C0AA17}" destId="{5283FA1B-4AC2-4DA0-BEED-C58AA06BDE37}" srcOrd="1" destOrd="0" presId="urn:microsoft.com/office/officeart/2005/8/layout/radial4"/>
    <dgm:cxn modelId="{DF6D42BC-71D8-499F-8D7A-504DAEFEE076}" type="presParOf" srcId="{924CB85A-0970-4976-BF50-161AF1C0AA17}" destId="{AE4C3737-D509-479E-BF7B-513B7FA9D9F9}" srcOrd="2" destOrd="0" presId="urn:microsoft.com/office/officeart/2005/8/layout/radial4"/>
    <dgm:cxn modelId="{F17F51C3-AD55-468B-8CC3-0530DB2F7DC0}" type="presParOf" srcId="{924CB85A-0970-4976-BF50-161AF1C0AA17}" destId="{012F0489-DDD1-426D-A843-A761C95AAA81}" srcOrd="3" destOrd="0" presId="urn:microsoft.com/office/officeart/2005/8/layout/radial4"/>
    <dgm:cxn modelId="{EB07EA3B-2BA0-40D5-95E9-50DF1A37CA86}" type="presParOf" srcId="{924CB85A-0970-4976-BF50-161AF1C0AA17}" destId="{AEA40700-4F94-48F9-ACC0-AB724C4EB54B}" srcOrd="4" destOrd="0" presId="urn:microsoft.com/office/officeart/2005/8/layout/radial4"/>
    <dgm:cxn modelId="{D370E451-219A-436E-A457-74ED7E4A8106}" type="presParOf" srcId="{924CB85A-0970-4976-BF50-161AF1C0AA17}" destId="{6AC4579F-DA99-44EF-81DC-28921F706119}" srcOrd="5" destOrd="0" presId="urn:microsoft.com/office/officeart/2005/8/layout/radial4"/>
    <dgm:cxn modelId="{5EA8F1DD-3F7D-4AE6-AF42-D8828146812D}" type="presParOf" srcId="{924CB85A-0970-4976-BF50-161AF1C0AA17}" destId="{E821E88D-8A80-448D-A18A-D1ACC287D98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F960-3CB6-4596-A62C-E43D531AB3CD}">
      <dsp:nvSpPr>
        <dsp:cNvPr id="0" name=""/>
        <dsp:cNvSpPr/>
      </dsp:nvSpPr>
      <dsp:spPr>
        <a:xfrm>
          <a:off x="3101" y="100452"/>
          <a:ext cx="3111462" cy="31114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234" tIns="25400" rIns="17123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решаемая проблема актуальна</a:t>
          </a:r>
        </a:p>
      </dsp:txBody>
      <dsp:txXfrm>
        <a:off x="458764" y="556115"/>
        <a:ext cx="2200136" cy="2200136"/>
      </dsp:txXfrm>
    </dsp:sp>
    <dsp:sp modelId="{70228096-65E2-41D0-8929-0D41370F7140}">
      <dsp:nvSpPr>
        <dsp:cNvPr id="0" name=""/>
        <dsp:cNvSpPr/>
      </dsp:nvSpPr>
      <dsp:spPr>
        <a:xfrm>
          <a:off x="2492271" y="100452"/>
          <a:ext cx="3111462" cy="31114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234" tIns="25400" rIns="17123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чьи и какие именно потребности будут удовлетворены</a:t>
          </a:r>
        </a:p>
      </dsp:txBody>
      <dsp:txXfrm>
        <a:off x="2947934" y="556115"/>
        <a:ext cx="2200136" cy="2200136"/>
      </dsp:txXfrm>
    </dsp:sp>
    <dsp:sp modelId="{B31DF709-A093-47A1-B9E0-0B1FBBEF3DD0}">
      <dsp:nvSpPr>
        <dsp:cNvPr id="0" name=""/>
        <dsp:cNvSpPr/>
      </dsp:nvSpPr>
      <dsp:spPr>
        <a:xfrm>
          <a:off x="4981441" y="100452"/>
          <a:ext cx="3111462" cy="31114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234" tIns="25400" rIns="17123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есть ли ущерб? кто и как его несёт?</a:t>
          </a:r>
        </a:p>
      </dsp:txBody>
      <dsp:txXfrm>
        <a:off x="5437104" y="556115"/>
        <a:ext cx="2200136" cy="2200136"/>
      </dsp:txXfrm>
    </dsp:sp>
    <dsp:sp modelId="{5E575A6C-BF0F-48A4-95DF-1FC681A2A06A}">
      <dsp:nvSpPr>
        <dsp:cNvPr id="0" name=""/>
        <dsp:cNvSpPr/>
      </dsp:nvSpPr>
      <dsp:spPr>
        <a:xfrm>
          <a:off x="7470612" y="100452"/>
          <a:ext cx="3111462" cy="311146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234" tIns="25400" rIns="17123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как долго люди готовы терпеть и почему?</a:t>
          </a:r>
        </a:p>
      </dsp:txBody>
      <dsp:txXfrm>
        <a:off x="7926275" y="556115"/>
        <a:ext cx="2200136" cy="2200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BC3A5-30A3-4B70-87F9-0EFD30C20828}">
      <dsp:nvSpPr>
        <dsp:cNvPr id="0" name=""/>
        <dsp:cNvSpPr/>
      </dsp:nvSpPr>
      <dsp:spPr>
        <a:xfrm>
          <a:off x="1142986" y="60912"/>
          <a:ext cx="8155186" cy="118599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254000" bIns="18827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Прямая </a:t>
          </a:r>
          <a:endParaRPr lang="ru-RU" sz="1300" b="1" i="1" kern="1200" dirty="0"/>
        </a:p>
      </dsp:txBody>
      <dsp:txXfrm>
        <a:off x="1142986" y="357410"/>
        <a:ext cx="7858688" cy="592996"/>
      </dsp:txXfrm>
    </dsp:sp>
    <dsp:sp modelId="{A0E79459-9177-4A99-A53D-DD0DB213A44F}">
      <dsp:nvSpPr>
        <dsp:cNvPr id="0" name=""/>
        <dsp:cNvSpPr/>
      </dsp:nvSpPr>
      <dsp:spPr>
        <a:xfrm>
          <a:off x="1142986" y="973953"/>
          <a:ext cx="1507241" cy="2177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аналогия и оригинал максимально подобны друг другу</a:t>
          </a:r>
          <a:endParaRPr lang="ru-RU" sz="1300" kern="1200" dirty="0"/>
        </a:p>
      </dsp:txBody>
      <dsp:txXfrm>
        <a:off x="1142986" y="973953"/>
        <a:ext cx="1507241" cy="2177673"/>
      </dsp:txXfrm>
    </dsp:sp>
    <dsp:sp modelId="{EB2C5711-6298-4E9A-8FFD-0710DC0E64E4}">
      <dsp:nvSpPr>
        <dsp:cNvPr id="0" name=""/>
        <dsp:cNvSpPr/>
      </dsp:nvSpPr>
      <dsp:spPr>
        <a:xfrm>
          <a:off x="2650065" y="456395"/>
          <a:ext cx="6648108" cy="118599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254000" bIns="18827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Личная</a:t>
          </a:r>
          <a:endParaRPr lang="ru-RU" sz="1300" b="1" i="1" kern="1200" dirty="0"/>
        </a:p>
      </dsp:txBody>
      <dsp:txXfrm>
        <a:off x="2650065" y="752893"/>
        <a:ext cx="6351610" cy="592996"/>
      </dsp:txXfrm>
    </dsp:sp>
    <dsp:sp modelId="{D8F7867A-9952-472E-BBDB-5706CCA1F48E}">
      <dsp:nvSpPr>
        <dsp:cNvPr id="0" name=""/>
        <dsp:cNvSpPr/>
      </dsp:nvSpPr>
      <dsp:spPr>
        <a:xfrm>
          <a:off x="2650065" y="1369436"/>
          <a:ext cx="1507241" cy="2177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представить себя на месте…</a:t>
          </a:r>
          <a:endParaRPr lang="ru-RU" sz="1300" kern="1200" dirty="0"/>
        </a:p>
      </dsp:txBody>
      <dsp:txXfrm>
        <a:off x="2650065" y="1369436"/>
        <a:ext cx="1507241" cy="2177673"/>
      </dsp:txXfrm>
    </dsp:sp>
    <dsp:sp modelId="{03255E11-3F47-48EA-AB9D-532C962ED57D}">
      <dsp:nvSpPr>
        <dsp:cNvPr id="0" name=""/>
        <dsp:cNvSpPr/>
      </dsp:nvSpPr>
      <dsp:spPr>
        <a:xfrm>
          <a:off x="4157143" y="851879"/>
          <a:ext cx="5141029" cy="118599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254000" bIns="18827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Косвенная</a:t>
          </a:r>
          <a:endParaRPr lang="ru-RU" sz="1300" b="1" i="1" kern="1200" dirty="0"/>
        </a:p>
      </dsp:txBody>
      <dsp:txXfrm>
        <a:off x="4157143" y="1148377"/>
        <a:ext cx="4844531" cy="592996"/>
      </dsp:txXfrm>
    </dsp:sp>
    <dsp:sp modelId="{7EF5F78D-ECE6-41B8-A082-F4AC059013DF}">
      <dsp:nvSpPr>
        <dsp:cNvPr id="0" name=""/>
        <dsp:cNvSpPr/>
      </dsp:nvSpPr>
      <dsp:spPr>
        <a:xfrm>
          <a:off x="4157143" y="1764919"/>
          <a:ext cx="1507241" cy="2177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 виде косвенного совпадения или достаточной близости относительно друг друга</a:t>
          </a:r>
          <a:endParaRPr lang="ru-RU" sz="1300" kern="1200" dirty="0"/>
        </a:p>
      </dsp:txBody>
      <dsp:txXfrm>
        <a:off x="4157143" y="1764919"/>
        <a:ext cx="1507241" cy="2177673"/>
      </dsp:txXfrm>
    </dsp:sp>
    <dsp:sp modelId="{4A08D458-216E-4B8A-863B-2C4626B277CA}">
      <dsp:nvSpPr>
        <dsp:cNvPr id="0" name=""/>
        <dsp:cNvSpPr/>
      </dsp:nvSpPr>
      <dsp:spPr>
        <a:xfrm>
          <a:off x="5665037" y="1247362"/>
          <a:ext cx="3633135" cy="118599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254000" bIns="18827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Символическая</a:t>
          </a:r>
          <a:endParaRPr lang="ru-RU" sz="1300" b="1" i="1" kern="1200" dirty="0"/>
        </a:p>
      </dsp:txBody>
      <dsp:txXfrm>
        <a:off x="5665037" y="1543860"/>
        <a:ext cx="3336637" cy="592996"/>
      </dsp:txXfrm>
    </dsp:sp>
    <dsp:sp modelId="{B7494776-C084-4DD9-AA15-C051F048BED6}">
      <dsp:nvSpPr>
        <dsp:cNvPr id="0" name=""/>
        <dsp:cNvSpPr/>
      </dsp:nvSpPr>
      <dsp:spPr>
        <a:xfrm>
          <a:off x="5665037" y="2160403"/>
          <a:ext cx="1507241" cy="2177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обобщенная, абстрактная аналогия</a:t>
          </a:r>
          <a:endParaRPr lang="ru-RU" sz="1300" kern="1200" dirty="0"/>
        </a:p>
      </dsp:txBody>
      <dsp:txXfrm>
        <a:off x="5665037" y="2160403"/>
        <a:ext cx="1507241" cy="2177673"/>
      </dsp:txXfrm>
    </dsp:sp>
    <dsp:sp modelId="{F6FA54AB-6872-4308-BCED-D6531BC6D28F}">
      <dsp:nvSpPr>
        <dsp:cNvPr id="0" name=""/>
        <dsp:cNvSpPr/>
      </dsp:nvSpPr>
      <dsp:spPr>
        <a:xfrm>
          <a:off x="7172116" y="1642845"/>
          <a:ext cx="2126057" cy="118599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254000" bIns="18827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Фантастическая</a:t>
          </a:r>
          <a:endParaRPr lang="ru-RU" sz="1300" b="1" i="1" kern="1200" dirty="0"/>
        </a:p>
      </dsp:txBody>
      <dsp:txXfrm>
        <a:off x="7172116" y="1939343"/>
        <a:ext cx="1829559" cy="592996"/>
      </dsp:txXfrm>
    </dsp:sp>
    <dsp:sp modelId="{68A1CE52-B77B-463A-A1F4-0E190E7439FA}">
      <dsp:nvSpPr>
        <dsp:cNvPr id="0" name=""/>
        <dsp:cNvSpPr/>
      </dsp:nvSpPr>
      <dsp:spPr>
        <a:xfrm>
          <a:off x="7172116" y="2555886"/>
          <a:ext cx="1507241" cy="2177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вводятся фантастические средства или персонажи, выполняющие то, что требуется по условию проблемы</a:t>
          </a:r>
          <a:endParaRPr lang="ru-RU" sz="1300" kern="1200" dirty="0"/>
        </a:p>
      </dsp:txBody>
      <dsp:txXfrm>
        <a:off x="7172116" y="2555886"/>
        <a:ext cx="1507241" cy="21776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81CE-A203-42BE-8BF9-60D42E0F45A0}">
      <dsp:nvSpPr>
        <dsp:cNvPr id="0" name=""/>
        <dsp:cNvSpPr/>
      </dsp:nvSpPr>
      <dsp:spPr>
        <a:xfrm>
          <a:off x="360035" y="0"/>
          <a:ext cx="4518922" cy="882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работа с морфологической матрицей</a:t>
          </a:r>
          <a:endParaRPr lang="ru-RU" sz="2000" kern="1200" dirty="0"/>
        </a:p>
      </dsp:txBody>
      <dsp:txXfrm>
        <a:off x="385871" y="25836"/>
        <a:ext cx="4467250" cy="830425"/>
      </dsp:txXfrm>
    </dsp:sp>
    <dsp:sp modelId="{FE5CBC3D-0DAE-43FA-B0C3-09ABDAFA2E43}">
      <dsp:nvSpPr>
        <dsp:cNvPr id="0" name=""/>
        <dsp:cNvSpPr/>
      </dsp:nvSpPr>
      <dsp:spPr>
        <a:xfrm rot="5400000">
          <a:off x="2454103" y="904150"/>
          <a:ext cx="330786" cy="3969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2500413" y="937229"/>
        <a:ext cx="238166" cy="231550"/>
      </dsp:txXfrm>
    </dsp:sp>
    <dsp:sp modelId="{926FB3F0-39C2-42F3-B09D-C9A293481135}">
      <dsp:nvSpPr>
        <dsp:cNvPr id="0" name=""/>
        <dsp:cNvSpPr/>
      </dsp:nvSpPr>
      <dsp:spPr>
        <a:xfrm>
          <a:off x="360035" y="1323147"/>
          <a:ext cx="4518922" cy="882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2) отбор идей </a:t>
          </a:r>
          <a:endParaRPr lang="ru-RU" sz="2000" kern="1200" dirty="0"/>
        </a:p>
      </dsp:txBody>
      <dsp:txXfrm>
        <a:off x="385871" y="1348983"/>
        <a:ext cx="4467250" cy="830425"/>
      </dsp:txXfrm>
    </dsp:sp>
    <dsp:sp modelId="{43F82E9E-DF1B-4983-BB68-F7FB60A51AD1}">
      <dsp:nvSpPr>
        <dsp:cNvPr id="0" name=""/>
        <dsp:cNvSpPr/>
      </dsp:nvSpPr>
      <dsp:spPr>
        <a:xfrm rot="5400000">
          <a:off x="2454103" y="2227297"/>
          <a:ext cx="330786" cy="3969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2500413" y="2260376"/>
        <a:ext cx="238166" cy="231550"/>
      </dsp:txXfrm>
    </dsp:sp>
    <dsp:sp modelId="{0EFE5B32-DC45-4A4F-AD3E-2956BEE92F51}">
      <dsp:nvSpPr>
        <dsp:cNvPr id="0" name=""/>
        <dsp:cNvSpPr/>
      </dsp:nvSpPr>
      <dsp:spPr>
        <a:xfrm>
          <a:off x="360035" y="2646293"/>
          <a:ext cx="4518922" cy="882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3) их структурированное </a:t>
          </a:r>
          <a:r>
            <a:rPr lang="ru-RU" sz="1900" kern="1200" dirty="0" err="1" smtClean="0"/>
            <a:t>доформулирование</a:t>
          </a:r>
          <a:endParaRPr lang="ru-RU" sz="1900" kern="1200" dirty="0"/>
        </a:p>
      </dsp:txBody>
      <dsp:txXfrm>
        <a:off x="385871" y="2672129"/>
        <a:ext cx="4467250" cy="8304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36DD-4FF9-4686-A42A-CA49C03E713A}">
      <dsp:nvSpPr>
        <dsp:cNvPr id="0" name=""/>
        <dsp:cNvSpPr/>
      </dsp:nvSpPr>
      <dsp:spPr>
        <a:xfrm>
          <a:off x="2079081" y="2013"/>
          <a:ext cx="3660569" cy="16556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Есть ли точное выражение того, что именно должно быть получено в итоге реализации части проекта, предназначенной для достижения данной цели? Четко ли определено, что именно относится к данной цели?</a:t>
          </a:r>
          <a:endParaRPr lang="ru-RU" sz="1600" kern="1200" dirty="0"/>
        </a:p>
      </dsp:txBody>
      <dsp:txXfrm>
        <a:off x="2079081" y="2013"/>
        <a:ext cx="3660569" cy="1655617"/>
      </dsp:txXfrm>
    </dsp:sp>
    <dsp:sp modelId="{0D1C6930-08A3-419B-93E7-EAABA77F7A09}">
      <dsp:nvSpPr>
        <dsp:cNvPr id="0" name=""/>
        <dsp:cNvSpPr/>
      </dsp:nvSpPr>
      <dsp:spPr>
        <a:xfrm>
          <a:off x="276114" y="2013"/>
          <a:ext cx="1639060" cy="1655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6A034B16-F5BD-4A64-A318-66442C384913}">
      <dsp:nvSpPr>
        <dsp:cNvPr id="0" name=""/>
        <dsp:cNvSpPr/>
      </dsp:nvSpPr>
      <dsp:spPr>
        <a:xfrm>
          <a:off x="276114" y="1930807"/>
          <a:ext cx="3660569" cy="1655617"/>
        </a:xfrm>
        <a:prstGeom prst="rect">
          <a:avLst/>
        </a:prstGeom>
        <a:gradFill rotWithShape="0">
          <a:gsLst>
            <a:gs pos="0">
              <a:schemeClr val="accent2">
                <a:hueOff val="-893475"/>
                <a:satOff val="15732"/>
                <a:lumOff val="33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93475"/>
                <a:satOff val="15732"/>
                <a:lumOff val="33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93475"/>
                <a:satOff val="15732"/>
                <a:lumOff val="33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Можно ли цель однозначно определить с помощью графиков, показателей, статистических данных? Сможем ли мы увидеть и измерить результаты проекта в целом и его отдельных частей?</a:t>
          </a:r>
          <a:endParaRPr lang="ru-RU" sz="1600" kern="1200" dirty="0"/>
        </a:p>
      </dsp:txBody>
      <dsp:txXfrm>
        <a:off x="276114" y="1930807"/>
        <a:ext cx="3660569" cy="1655617"/>
      </dsp:txXfrm>
    </dsp:sp>
    <dsp:sp modelId="{9F458536-AA52-4EC8-87E0-198E19A2F2E0}">
      <dsp:nvSpPr>
        <dsp:cNvPr id="0" name=""/>
        <dsp:cNvSpPr/>
      </dsp:nvSpPr>
      <dsp:spPr>
        <a:xfrm>
          <a:off x="4100589" y="1930807"/>
          <a:ext cx="1639060" cy="165561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65C160D-F4B0-4839-B98C-6050031307AD}">
      <dsp:nvSpPr>
        <dsp:cNvPr id="0" name=""/>
        <dsp:cNvSpPr/>
      </dsp:nvSpPr>
      <dsp:spPr>
        <a:xfrm>
          <a:off x="2079081" y="3859601"/>
          <a:ext cx="3660569" cy="1655617"/>
        </a:xfrm>
        <a:prstGeom prst="rect">
          <a:avLst/>
        </a:prstGeom>
        <a:gradFill rotWithShape="0">
          <a:gsLst>
            <a:gs pos="0">
              <a:schemeClr val="accent2">
                <a:hueOff val="-1786950"/>
                <a:satOff val="31463"/>
                <a:lumOff val="66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786950"/>
                <a:satOff val="31463"/>
                <a:lumOff val="66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786950"/>
                <a:satOff val="31463"/>
                <a:lumOff val="66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Реальна ли поставленная цель? Возможно ли достижение заявленной цели с учетом имеющихся ресурсов? Можно ли ее достичь при возникновении прогнозируемых затруднений?</a:t>
          </a:r>
          <a:endParaRPr lang="ru-RU" sz="1600" kern="1200" dirty="0"/>
        </a:p>
      </dsp:txBody>
      <dsp:txXfrm>
        <a:off x="2079081" y="3859601"/>
        <a:ext cx="3660569" cy="1655617"/>
      </dsp:txXfrm>
    </dsp:sp>
    <dsp:sp modelId="{8102CF46-1590-4D3A-811E-3EBBA9141967}">
      <dsp:nvSpPr>
        <dsp:cNvPr id="0" name=""/>
        <dsp:cNvSpPr/>
      </dsp:nvSpPr>
      <dsp:spPr>
        <a:xfrm>
          <a:off x="276114" y="3859601"/>
          <a:ext cx="1639060" cy="1655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36DD-4FF9-4686-A42A-CA49C03E713A}">
      <dsp:nvSpPr>
        <dsp:cNvPr id="0" name=""/>
        <dsp:cNvSpPr/>
      </dsp:nvSpPr>
      <dsp:spPr>
        <a:xfrm>
          <a:off x="1865367" y="29009"/>
          <a:ext cx="3787260" cy="20259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Какая польза или выгода будет получена в результате достижения цели командой проекта, иными заинтересованными сторонами? Кто конкретно и какую выгоду сможет извлечь из достижения данной цели? Вносит ли достижение данной цели существенный вклад в достижение целей более высокого порядка?</a:t>
          </a:r>
          <a:endParaRPr lang="ru-RU" sz="1600" kern="1200" dirty="0"/>
        </a:p>
      </dsp:txBody>
      <dsp:txXfrm>
        <a:off x="1865367" y="29009"/>
        <a:ext cx="3787260" cy="2025919"/>
      </dsp:txXfrm>
    </dsp:sp>
    <dsp:sp modelId="{0D1C6930-08A3-419B-93E7-EAABA77F7A09}">
      <dsp:nvSpPr>
        <dsp:cNvPr id="0" name=""/>
        <dsp:cNvSpPr/>
      </dsp:nvSpPr>
      <dsp:spPr>
        <a:xfrm>
          <a:off x="0" y="29009"/>
          <a:ext cx="1695788" cy="20259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6A034B16-F5BD-4A64-A318-66442C384913}">
      <dsp:nvSpPr>
        <dsp:cNvPr id="0" name=""/>
        <dsp:cNvSpPr/>
      </dsp:nvSpPr>
      <dsp:spPr>
        <a:xfrm>
          <a:off x="0" y="2337559"/>
          <a:ext cx="3787260" cy="2025919"/>
        </a:xfrm>
        <a:prstGeom prst="rect">
          <a:avLst/>
        </a:prstGeom>
        <a:gradFill rotWithShape="0">
          <a:gsLst>
            <a:gs pos="0">
              <a:schemeClr val="accent4">
                <a:hueOff val="17723560"/>
                <a:satOff val="-53772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Какое время отведено на достижение данной цели? Достаточно ли выделенного времени для реального достижения данной цели? Установлена ли точная дата, когда цель будет достигнута?</a:t>
          </a:r>
          <a:endParaRPr lang="ru-RU" sz="1600" kern="1200" dirty="0"/>
        </a:p>
      </dsp:txBody>
      <dsp:txXfrm>
        <a:off x="0" y="2337559"/>
        <a:ext cx="3787260" cy="2025919"/>
      </dsp:txXfrm>
    </dsp:sp>
    <dsp:sp modelId="{9F458536-AA52-4EC8-87E0-198E19A2F2E0}">
      <dsp:nvSpPr>
        <dsp:cNvPr id="0" name=""/>
        <dsp:cNvSpPr/>
      </dsp:nvSpPr>
      <dsp:spPr>
        <a:xfrm>
          <a:off x="3956839" y="2337559"/>
          <a:ext cx="1695788" cy="20259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82468-A2A7-45B0-B2D0-1ECF0CC95764}">
      <dsp:nvSpPr>
        <dsp:cNvPr id="0" name=""/>
        <dsp:cNvSpPr/>
      </dsp:nvSpPr>
      <dsp:spPr>
        <a:xfrm>
          <a:off x="1021047" y="3003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решение каких проблем направлен разрабатываемый проект?</a:t>
          </a:r>
          <a:endParaRPr lang="ru-RU" sz="1600" kern="1200" dirty="0"/>
        </a:p>
      </dsp:txBody>
      <dsp:txXfrm>
        <a:off x="1067797" y="49753"/>
        <a:ext cx="1947617" cy="1502659"/>
      </dsp:txXfrm>
    </dsp:sp>
    <dsp:sp modelId="{5858CA79-ADF2-49CE-89CB-13E41A255471}">
      <dsp:nvSpPr>
        <dsp:cNvPr id="0" name=""/>
        <dsp:cNvSpPr/>
      </dsp:nvSpPr>
      <dsp:spPr>
        <a:xfrm>
          <a:off x="3034111" y="522046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034111" y="633660"/>
        <a:ext cx="253765" cy="334844"/>
      </dsp:txXfrm>
    </dsp:sp>
    <dsp:sp modelId="{8761BA59-C3BE-4EF9-9918-B0E7F355A23D}">
      <dsp:nvSpPr>
        <dsp:cNvPr id="0" name=""/>
        <dsp:cNvSpPr/>
      </dsp:nvSpPr>
      <dsp:spPr>
        <a:xfrm>
          <a:off x="3378056" y="3003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11233"/>
                <a:satOff val="-4888"/>
                <a:lumOff val="1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611233"/>
                <a:satOff val="-4888"/>
                <a:lumOff val="1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611233"/>
                <a:satOff val="-4888"/>
                <a:lumOff val="1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Какие проблемы сейчас волнуют в тех, кто будет использовать результаты проекта?</a:t>
          </a:r>
          <a:endParaRPr lang="ru-RU" sz="1600" kern="1200" dirty="0"/>
        </a:p>
      </dsp:txBody>
      <dsp:txXfrm>
        <a:off x="3424806" y="49753"/>
        <a:ext cx="1947617" cy="1502659"/>
      </dsp:txXfrm>
    </dsp:sp>
    <dsp:sp modelId="{9645E192-ED5E-4768-832B-8094DE8AB774}">
      <dsp:nvSpPr>
        <dsp:cNvPr id="0" name=""/>
        <dsp:cNvSpPr/>
      </dsp:nvSpPr>
      <dsp:spPr>
        <a:xfrm>
          <a:off x="5391121" y="522046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72356"/>
                <a:satOff val="-5377"/>
                <a:lumOff val="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72356"/>
                <a:satOff val="-5377"/>
                <a:lumOff val="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72356"/>
                <a:satOff val="-5377"/>
                <a:lumOff val="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391121" y="633660"/>
        <a:ext cx="253765" cy="334844"/>
      </dsp:txXfrm>
    </dsp:sp>
    <dsp:sp modelId="{D1F660CB-8690-49C0-8516-0A36C92C6B97}">
      <dsp:nvSpPr>
        <dsp:cNvPr id="0" name=""/>
        <dsp:cNvSpPr/>
      </dsp:nvSpPr>
      <dsp:spPr>
        <a:xfrm>
          <a:off x="5735066" y="3003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22466"/>
                <a:satOff val="-9777"/>
                <a:lumOff val="3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22466"/>
                <a:satOff val="-9777"/>
                <a:lumOff val="3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22466"/>
                <a:satOff val="-9777"/>
                <a:lumOff val="3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решение какой именно проблемы будет направлен данный проект?</a:t>
          </a:r>
          <a:endParaRPr lang="ru-RU" sz="1600" kern="1200" dirty="0"/>
        </a:p>
      </dsp:txBody>
      <dsp:txXfrm>
        <a:off x="5781816" y="49753"/>
        <a:ext cx="1947617" cy="1502659"/>
      </dsp:txXfrm>
    </dsp:sp>
    <dsp:sp modelId="{FD139574-4C4A-4E5A-9CE4-5128E08BDF19}">
      <dsp:nvSpPr>
        <dsp:cNvPr id="0" name=""/>
        <dsp:cNvSpPr/>
      </dsp:nvSpPr>
      <dsp:spPr>
        <a:xfrm>
          <a:off x="7748130" y="522046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544712"/>
                <a:satOff val="-1075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544712"/>
                <a:satOff val="-1075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544712"/>
                <a:satOff val="-1075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748130" y="633660"/>
        <a:ext cx="253765" cy="334844"/>
      </dsp:txXfrm>
    </dsp:sp>
    <dsp:sp modelId="{249EEEA5-D148-4B0F-9CF6-C4CB5BD1E260}">
      <dsp:nvSpPr>
        <dsp:cNvPr id="0" name=""/>
        <dsp:cNvSpPr/>
      </dsp:nvSpPr>
      <dsp:spPr>
        <a:xfrm>
          <a:off x="8092075" y="3003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833698"/>
                <a:satOff val="-14665"/>
                <a:lumOff val="4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833698"/>
                <a:satOff val="-14665"/>
                <a:lumOff val="4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833698"/>
                <a:satOff val="-14665"/>
                <a:lumOff val="4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чего мы хотим этих изменений?</a:t>
          </a:r>
          <a:endParaRPr lang="ru-RU" sz="1600" kern="1200" dirty="0"/>
        </a:p>
      </dsp:txBody>
      <dsp:txXfrm>
        <a:off x="8138825" y="49753"/>
        <a:ext cx="1947617" cy="1502659"/>
      </dsp:txXfrm>
    </dsp:sp>
    <dsp:sp modelId="{F673AB4A-87E1-4B4C-821A-7D2664C872A2}">
      <dsp:nvSpPr>
        <dsp:cNvPr id="0" name=""/>
        <dsp:cNvSpPr/>
      </dsp:nvSpPr>
      <dsp:spPr>
        <a:xfrm rot="5400000">
          <a:off x="8931373" y="1473333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317068"/>
                <a:satOff val="-16132"/>
                <a:lumOff val="5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317068"/>
                <a:satOff val="-16132"/>
                <a:lumOff val="5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317068"/>
                <a:satOff val="-16132"/>
                <a:lumOff val="5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8945212" y="1571108"/>
        <a:ext cx="334844" cy="253765"/>
      </dsp:txXfrm>
    </dsp:sp>
    <dsp:sp modelId="{3F2AAB65-1E96-4B0B-A412-DCAA9EF57799}">
      <dsp:nvSpPr>
        <dsp:cNvPr id="0" name=""/>
        <dsp:cNvSpPr/>
      </dsp:nvSpPr>
      <dsp:spPr>
        <a:xfrm>
          <a:off x="8092075" y="1915053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44931"/>
                <a:satOff val="-19553"/>
                <a:lumOff val="6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44931"/>
                <a:satOff val="-19553"/>
                <a:lumOff val="6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44931"/>
                <a:satOff val="-19553"/>
                <a:lumOff val="6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 конкретно хотим получить (цель проекта)? Как мы об этом узнаем?</a:t>
          </a:r>
          <a:endParaRPr lang="ru-RU" sz="1600" kern="1200" dirty="0"/>
        </a:p>
      </dsp:txBody>
      <dsp:txXfrm>
        <a:off x="8138825" y="1961803"/>
        <a:ext cx="1947617" cy="1502659"/>
      </dsp:txXfrm>
    </dsp:sp>
    <dsp:sp modelId="{5FC85EDD-0596-448A-85E2-27D5D8EFCB65}">
      <dsp:nvSpPr>
        <dsp:cNvPr id="0" name=""/>
        <dsp:cNvSpPr/>
      </dsp:nvSpPr>
      <dsp:spPr>
        <a:xfrm rot="10800000">
          <a:off x="7757607" y="2434097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089424"/>
                <a:satOff val="-21509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089424"/>
                <a:satOff val="-21509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089424"/>
                <a:satOff val="-21509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7866363" y="2545711"/>
        <a:ext cx="253765" cy="334844"/>
      </dsp:txXfrm>
    </dsp:sp>
    <dsp:sp modelId="{485480D8-5DD0-4F84-983B-4057F737B0C8}">
      <dsp:nvSpPr>
        <dsp:cNvPr id="0" name=""/>
        <dsp:cNvSpPr/>
      </dsp:nvSpPr>
      <dsp:spPr>
        <a:xfrm>
          <a:off x="5735066" y="1915053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056164"/>
                <a:satOff val="-24442"/>
                <a:lumOff val="8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056164"/>
                <a:satOff val="-24442"/>
                <a:lumOff val="8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056164"/>
                <a:satOff val="-24442"/>
                <a:lumOff val="8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Какие ресурсы нужны для достижения намеченной цели?</a:t>
          </a:r>
          <a:endParaRPr lang="ru-RU" sz="1600" kern="1200" dirty="0"/>
        </a:p>
      </dsp:txBody>
      <dsp:txXfrm>
        <a:off x="5781816" y="1961803"/>
        <a:ext cx="1947617" cy="1502659"/>
      </dsp:txXfrm>
    </dsp:sp>
    <dsp:sp modelId="{6A8248FD-8A69-4DBA-BE8E-0CDA8FB8E527}">
      <dsp:nvSpPr>
        <dsp:cNvPr id="0" name=""/>
        <dsp:cNvSpPr/>
      </dsp:nvSpPr>
      <dsp:spPr>
        <a:xfrm rot="10800000">
          <a:off x="5400598" y="2434097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861780"/>
                <a:satOff val="-26886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509354" y="2545711"/>
        <a:ext cx="253765" cy="334844"/>
      </dsp:txXfrm>
    </dsp:sp>
    <dsp:sp modelId="{0B28C2EC-001F-43AE-AE10-351223940E63}">
      <dsp:nvSpPr>
        <dsp:cNvPr id="0" name=""/>
        <dsp:cNvSpPr/>
      </dsp:nvSpPr>
      <dsp:spPr>
        <a:xfrm>
          <a:off x="3378056" y="1915053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667397"/>
                <a:satOff val="-29330"/>
                <a:lumOff val="9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667397"/>
                <a:satOff val="-29330"/>
                <a:lumOff val="9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667397"/>
                <a:satOff val="-29330"/>
                <a:lumOff val="9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Какие возможны помехи: с нашей стороны? со стороны окружения?</a:t>
          </a:r>
          <a:endParaRPr lang="ru-RU" sz="1600" kern="1200" dirty="0"/>
        </a:p>
      </dsp:txBody>
      <dsp:txXfrm>
        <a:off x="3424806" y="1961803"/>
        <a:ext cx="1947617" cy="1502659"/>
      </dsp:txXfrm>
    </dsp:sp>
    <dsp:sp modelId="{73E8D7C4-6136-425D-A88F-466BCA04D5A7}">
      <dsp:nvSpPr>
        <dsp:cNvPr id="0" name=""/>
        <dsp:cNvSpPr/>
      </dsp:nvSpPr>
      <dsp:spPr>
        <a:xfrm rot="10800000">
          <a:off x="3043588" y="2434097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634137"/>
                <a:satOff val="-32263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634137"/>
                <a:satOff val="-32263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634137"/>
                <a:satOff val="-32263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152344" y="2545711"/>
        <a:ext cx="253765" cy="334844"/>
      </dsp:txXfrm>
    </dsp:sp>
    <dsp:sp modelId="{F6627577-FFDF-4FDF-AD44-1523050F7B78}">
      <dsp:nvSpPr>
        <dsp:cNvPr id="0" name=""/>
        <dsp:cNvSpPr/>
      </dsp:nvSpPr>
      <dsp:spPr>
        <a:xfrm>
          <a:off x="1021047" y="1915053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278629"/>
                <a:satOff val="-34219"/>
                <a:lumOff val="11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1278629"/>
                <a:satOff val="-34219"/>
                <a:lumOff val="11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1278629"/>
                <a:satOff val="-34219"/>
                <a:lumOff val="11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помехи можно нейтрализовать?</a:t>
          </a:r>
          <a:endParaRPr lang="ru-RU" sz="1600" kern="1200" dirty="0"/>
        </a:p>
      </dsp:txBody>
      <dsp:txXfrm>
        <a:off x="1067797" y="1961803"/>
        <a:ext cx="1947617" cy="1502659"/>
      </dsp:txXfrm>
    </dsp:sp>
    <dsp:sp modelId="{CDD659A7-EBA3-4977-9007-BF6E47703BBA}">
      <dsp:nvSpPr>
        <dsp:cNvPr id="0" name=""/>
        <dsp:cNvSpPr/>
      </dsp:nvSpPr>
      <dsp:spPr>
        <a:xfrm rot="5400000">
          <a:off x="1860345" y="3385384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2406492"/>
                <a:satOff val="-37640"/>
                <a:lumOff val="12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406492"/>
                <a:satOff val="-37640"/>
                <a:lumOff val="12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406492"/>
                <a:satOff val="-37640"/>
                <a:lumOff val="12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874184" y="3483159"/>
        <a:ext cx="334844" cy="253765"/>
      </dsp:txXfrm>
    </dsp:sp>
    <dsp:sp modelId="{28374E61-18A7-4FB1-B0D0-497B5EF087FF}">
      <dsp:nvSpPr>
        <dsp:cNvPr id="0" name=""/>
        <dsp:cNvSpPr/>
      </dsp:nvSpPr>
      <dsp:spPr>
        <a:xfrm>
          <a:off x="1021047" y="3827104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889862"/>
                <a:satOff val="-39107"/>
                <a:lumOff val="12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889862"/>
                <a:satOff val="-39107"/>
                <a:lumOff val="12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889862"/>
                <a:satOff val="-39107"/>
                <a:lumOff val="12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Когда и какие результаты мы ожидаем?</a:t>
          </a:r>
          <a:endParaRPr lang="ru-RU" sz="1600" kern="1200" dirty="0"/>
        </a:p>
      </dsp:txBody>
      <dsp:txXfrm>
        <a:off x="1067797" y="3873854"/>
        <a:ext cx="1947617" cy="1502659"/>
      </dsp:txXfrm>
    </dsp:sp>
    <dsp:sp modelId="{4CB093A0-834F-42CA-8251-C231A0E23827}">
      <dsp:nvSpPr>
        <dsp:cNvPr id="0" name=""/>
        <dsp:cNvSpPr/>
      </dsp:nvSpPr>
      <dsp:spPr>
        <a:xfrm>
          <a:off x="3034111" y="4346147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4178848"/>
                <a:satOff val="-43018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178848"/>
                <a:satOff val="-43018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178848"/>
                <a:satOff val="-43018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034111" y="4457761"/>
        <a:ext cx="253765" cy="334844"/>
      </dsp:txXfrm>
    </dsp:sp>
    <dsp:sp modelId="{D40C306C-4C4D-4329-9750-5442043FFDFA}">
      <dsp:nvSpPr>
        <dsp:cNvPr id="0" name=""/>
        <dsp:cNvSpPr/>
      </dsp:nvSpPr>
      <dsp:spPr>
        <a:xfrm>
          <a:off x="3378056" y="3827104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501094"/>
                <a:satOff val="-43995"/>
                <a:lumOff val="14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501094"/>
                <a:satOff val="-43995"/>
                <a:lumOff val="14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501094"/>
                <a:satOff val="-43995"/>
                <a:lumOff val="14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Какой есть опыт по решению подобных задач?</a:t>
          </a:r>
          <a:endParaRPr lang="ru-RU" sz="1600" kern="1200" dirty="0"/>
        </a:p>
      </dsp:txBody>
      <dsp:txXfrm>
        <a:off x="3424806" y="3873854"/>
        <a:ext cx="1947617" cy="1502659"/>
      </dsp:txXfrm>
    </dsp:sp>
    <dsp:sp modelId="{5701CE10-6606-4C17-B2B8-6A9D240E015E}">
      <dsp:nvSpPr>
        <dsp:cNvPr id="0" name=""/>
        <dsp:cNvSpPr/>
      </dsp:nvSpPr>
      <dsp:spPr>
        <a:xfrm>
          <a:off x="5391121" y="4346147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5951204"/>
                <a:satOff val="-48395"/>
                <a:lumOff val="15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951204"/>
                <a:satOff val="-48395"/>
                <a:lumOff val="15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951204"/>
                <a:satOff val="-48395"/>
                <a:lumOff val="15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391121" y="4457761"/>
        <a:ext cx="253765" cy="334844"/>
      </dsp:txXfrm>
    </dsp:sp>
    <dsp:sp modelId="{FCDF5E1A-5A7F-4B50-AF5B-2056E47035FB}">
      <dsp:nvSpPr>
        <dsp:cNvPr id="0" name=""/>
        <dsp:cNvSpPr/>
      </dsp:nvSpPr>
      <dsp:spPr>
        <a:xfrm>
          <a:off x="5735066" y="3827104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112327"/>
                <a:satOff val="-48884"/>
                <a:lumOff val="16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6112327"/>
                <a:satOff val="-48884"/>
                <a:lumOff val="16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6112327"/>
                <a:satOff val="-48884"/>
                <a:lumOff val="16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Каких последствий мы ожидаем от своих действий в связи с реализацией намеченного плана?</a:t>
          </a:r>
          <a:endParaRPr lang="ru-RU" sz="1600" kern="1200" dirty="0"/>
        </a:p>
      </dsp:txBody>
      <dsp:txXfrm>
        <a:off x="5781816" y="3873854"/>
        <a:ext cx="1947617" cy="1502659"/>
      </dsp:txXfrm>
    </dsp:sp>
    <dsp:sp modelId="{6F1D4ED3-B5EF-456D-8B7E-4D190902DB14}">
      <dsp:nvSpPr>
        <dsp:cNvPr id="0" name=""/>
        <dsp:cNvSpPr/>
      </dsp:nvSpPr>
      <dsp:spPr>
        <a:xfrm>
          <a:off x="7748130" y="4346147"/>
          <a:ext cx="362521" cy="558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723560"/>
                <a:satOff val="-53772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748130" y="4457761"/>
        <a:ext cx="253765" cy="334844"/>
      </dsp:txXfrm>
    </dsp:sp>
    <dsp:sp modelId="{08D84729-7580-4886-ABAC-2C9D5BF31134}">
      <dsp:nvSpPr>
        <dsp:cNvPr id="0" name=""/>
        <dsp:cNvSpPr/>
      </dsp:nvSpPr>
      <dsp:spPr>
        <a:xfrm>
          <a:off x="8092075" y="3827104"/>
          <a:ext cx="2041117" cy="159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723560"/>
                <a:satOff val="-53772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Какие есть альтернативные пути? Можно ли их использовать?</a:t>
          </a:r>
          <a:endParaRPr lang="ru-RU" sz="1600" kern="1200" dirty="0"/>
        </a:p>
      </dsp:txBody>
      <dsp:txXfrm>
        <a:off x="8138825" y="3873854"/>
        <a:ext cx="1947617" cy="15026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893FC-D30C-4203-B19C-B1D026000F5B}">
      <dsp:nvSpPr>
        <dsp:cNvPr id="0" name=""/>
        <dsp:cNvSpPr/>
      </dsp:nvSpPr>
      <dsp:spPr>
        <a:xfrm>
          <a:off x="2624" y="250856"/>
          <a:ext cx="4054950" cy="162198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потребитель (потребители) проекта,  выигрывающий  от реализации проекта</a:t>
          </a:r>
          <a:endParaRPr lang="ru-RU" sz="2000" kern="1200" dirty="0"/>
        </a:p>
      </dsp:txBody>
      <dsp:txXfrm>
        <a:off x="813614" y="250856"/>
        <a:ext cx="2432970" cy="1621980"/>
      </dsp:txXfrm>
    </dsp:sp>
    <dsp:sp modelId="{6380DECB-329C-4418-8857-A49931E1B2E5}">
      <dsp:nvSpPr>
        <dsp:cNvPr id="0" name=""/>
        <dsp:cNvSpPr/>
      </dsp:nvSpPr>
      <dsp:spPr>
        <a:xfrm>
          <a:off x="3530431" y="388724"/>
          <a:ext cx="3365608" cy="134624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2) проблема, которую должен  решить данный проект</a:t>
          </a:r>
          <a:endParaRPr lang="ru-RU" sz="1900" kern="1200" dirty="0"/>
        </a:p>
      </dsp:txBody>
      <dsp:txXfrm>
        <a:off x="4203553" y="388724"/>
        <a:ext cx="2019365" cy="1346243"/>
      </dsp:txXfrm>
    </dsp:sp>
    <dsp:sp modelId="{4F671D98-A65A-4798-9C7F-B2D960759B4A}">
      <dsp:nvSpPr>
        <dsp:cNvPr id="0" name=""/>
        <dsp:cNvSpPr/>
      </dsp:nvSpPr>
      <dsp:spPr>
        <a:xfrm>
          <a:off x="6424854" y="388724"/>
          <a:ext cx="3365608" cy="1346243"/>
        </a:xfrm>
        <a:prstGeom prst="chevron">
          <a:avLst/>
        </a:prstGeom>
        <a:solidFill>
          <a:schemeClr val="accent2">
            <a:tint val="40000"/>
            <a:alpha val="90000"/>
            <a:hueOff val="-423026"/>
            <a:satOff val="6748"/>
            <a:lumOff val="46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3026"/>
              <a:satOff val="6748"/>
              <a:lumOff val="4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3) параметрическое описание целей проекта</a:t>
          </a:r>
          <a:endParaRPr lang="ru-RU" sz="1900" kern="1200" dirty="0"/>
        </a:p>
      </dsp:txBody>
      <dsp:txXfrm>
        <a:off x="7097976" y="388724"/>
        <a:ext cx="2019365" cy="1346243"/>
      </dsp:txXfrm>
    </dsp:sp>
    <dsp:sp modelId="{FCFA5857-9583-4162-8DEA-E03584ADDB47}">
      <dsp:nvSpPr>
        <dsp:cNvPr id="0" name=""/>
        <dsp:cNvSpPr/>
      </dsp:nvSpPr>
      <dsp:spPr>
        <a:xfrm>
          <a:off x="2624" y="2099913"/>
          <a:ext cx="4054950" cy="1621980"/>
        </a:xfrm>
        <a:prstGeom prst="chevron">
          <a:avLst/>
        </a:prstGeom>
        <a:gradFill rotWithShape="0">
          <a:gsLst>
            <a:gs pos="0">
              <a:schemeClr val="accent2">
                <a:hueOff val="-893475"/>
                <a:satOff val="15732"/>
                <a:lumOff val="33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93475"/>
                <a:satOff val="15732"/>
                <a:lumOff val="33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93475"/>
                <a:satOff val="15732"/>
                <a:lumOff val="33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4) способ (технология), при помощи которой будет реализован проект</a:t>
          </a:r>
          <a:endParaRPr lang="ru-RU" sz="2000" kern="1200" dirty="0"/>
        </a:p>
      </dsp:txBody>
      <dsp:txXfrm>
        <a:off x="813614" y="2099913"/>
        <a:ext cx="2432970" cy="1621980"/>
      </dsp:txXfrm>
    </dsp:sp>
    <dsp:sp modelId="{B36F83D3-9910-4C1E-8FC4-663FF6812536}">
      <dsp:nvSpPr>
        <dsp:cNvPr id="0" name=""/>
        <dsp:cNvSpPr/>
      </dsp:nvSpPr>
      <dsp:spPr>
        <a:xfrm>
          <a:off x="3530431" y="2237782"/>
          <a:ext cx="3365608" cy="1346243"/>
        </a:xfrm>
        <a:prstGeom prst="chevron">
          <a:avLst/>
        </a:prstGeom>
        <a:solidFill>
          <a:schemeClr val="accent2">
            <a:tint val="40000"/>
            <a:alpha val="90000"/>
            <a:hueOff val="-846052"/>
            <a:satOff val="13496"/>
            <a:lumOff val="92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6052"/>
              <a:satOff val="13496"/>
              <a:lumOff val="9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5) преимущества проектной идеи по сравнению с аналогами</a:t>
          </a:r>
          <a:endParaRPr lang="ru-RU" sz="1900" kern="1200" dirty="0"/>
        </a:p>
      </dsp:txBody>
      <dsp:txXfrm>
        <a:off x="4203553" y="2237782"/>
        <a:ext cx="2019365" cy="1346243"/>
      </dsp:txXfrm>
    </dsp:sp>
    <dsp:sp modelId="{641134F4-73E1-4BFA-B91A-24AAD9D3D45F}">
      <dsp:nvSpPr>
        <dsp:cNvPr id="0" name=""/>
        <dsp:cNvSpPr/>
      </dsp:nvSpPr>
      <dsp:spPr>
        <a:xfrm>
          <a:off x="6424854" y="2237782"/>
          <a:ext cx="3365608" cy="1346243"/>
        </a:xfrm>
        <a:prstGeom prst="chevron">
          <a:avLst/>
        </a:prstGeom>
        <a:solidFill>
          <a:schemeClr val="accent2">
            <a:tint val="40000"/>
            <a:alpha val="90000"/>
            <a:hueOff val="-1269078"/>
            <a:satOff val="20243"/>
            <a:lumOff val="137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269078"/>
              <a:satOff val="20243"/>
              <a:lumOff val="13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6) допущения – условия или события успешности проекта</a:t>
          </a:r>
          <a:endParaRPr lang="ru-RU" sz="1900" kern="1200" dirty="0"/>
        </a:p>
      </dsp:txBody>
      <dsp:txXfrm>
        <a:off x="7097976" y="2237782"/>
        <a:ext cx="2019365" cy="1346243"/>
      </dsp:txXfrm>
    </dsp:sp>
    <dsp:sp modelId="{3ACD6178-2825-4E81-9007-CAC736321339}">
      <dsp:nvSpPr>
        <dsp:cNvPr id="0" name=""/>
        <dsp:cNvSpPr/>
      </dsp:nvSpPr>
      <dsp:spPr>
        <a:xfrm>
          <a:off x="2624" y="3948971"/>
          <a:ext cx="4054950" cy="1621980"/>
        </a:xfrm>
        <a:prstGeom prst="chevron">
          <a:avLst/>
        </a:prstGeom>
        <a:gradFill rotWithShape="0">
          <a:gsLst>
            <a:gs pos="0">
              <a:schemeClr val="accent2">
                <a:hueOff val="-1786950"/>
                <a:satOff val="31463"/>
                <a:lumOff val="66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786950"/>
                <a:satOff val="31463"/>
                <a:lumOff val="66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786950"/>
                <a:satOff val="31463"/>
                <a:lumOff val="66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7) ориентировочный бюджет проекта</a:t>
          </a:r>
          <a:endParaRPr lang="ru-RU" sz="2000" kern="1200" dirty="0"/>
        </a:p>
      </dsp:txBody>
      <dsp:txXfrm>
        <a:off x="813614" y="3948971"/>
        <a:ext cx="2432970" cy="1621980"/>
      </dsp:txXfrm>
    </dsp:sp>
    <dsp:sp modelId="{F7F99AA9-D719-40F2-B5E2-3FF7E4BAED27}">
      <dsp:nvSpPr>
        <dsp:cNvPr id="0" name=""/>
        <dsp:cNvSpPr/>
      </dsp:nvSpPr>
      <dsp:spPr>
        <a:xfrm>
          <a:off x="3530431" y="4086839"/>
          <a:ext cx="3365608" cy="1346243"/>
        </a:xfrm>
        <a:prstGeom prst="chevron">
          <a:avLst/>
        </a:prstGeom>
        <a:solidFill>
          <a:schemeClr val="accent2">
            <a:tint val="40000"/>
            <a:alpha val="90000"/>
            <a:hueOff val="-1692104"/>
            <a:satOff val="26991"/>
            <a:lumOff val="183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692104"/>
              <a:satOff val="26991"/>
              <a:lumOff val="18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8) ограничения, которые могут препятствовать реализации проекта</a:t>
          </a:r>
          <a:endParaRPr lang="ru-RU" sz="1900" kern="1200" dirty="0"/>
        </a:p>
      </dsp:txBody>
      <dsp:txXfrm>
        <a:off x="4203553" y="4086839"/>
        <a:ext cx="2019365" cy="1346243"/>
      </dsp:txXfrm>
    </dsp:sp>
    <dsp:sp modelId="{90F0D557-8702-489B-BB15-DD571B349AE7}">
      <dsp:nvSpPr>
        <dsp:cNvPr id="0" name=""/>
        <dsp:cNvSpPr/>
      </dsp:nvSpPr>
      <dsp:spPr>
        <a:xfrm>
          <a:off x="6424854" y="4086839"/>
          <a:ext cx="3365608" cy="1346243"/>
        </a:xfrm>
        <a:prstGeom prst="chevron">
          <a:avLst/>
        </a:prstGeom>
        <a:solidFill>
          <a:schemeClr val="accent2">
            <a:tint val="40000"/>
            <a:alpha val="90000"/>
            <a:hueOff val="-2115130"/>
            <a:satOff val="33739"/>
            <a:lumOff val="229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15130"/>
              <a:satOff val="33739"/>
              <a:lumOff val="2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9) авторство проектной идеи</a:t>
          </a:r>
          <a:endParaRPr lang="ru-RU" sz="1900" kern="1200" dirty="0"/>
        </a:p>
      </dsp:txBody>
      <dsp:txXfrm>
        <a:off x="7097976" y="4086839"/>
        <a:ext cx="2019365" cy="13462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885BD-CE3F-41B5-8B75-1265B0FFDFBC}">
      <dsp:nvSpPr>
        <dsp:cNvPr id="0" name=""/>
        <dsp:cNvSpPr/>
      </dsp:nvSpPr>
      <dsp:spPr>
        <a:xfrm>
          <a:off x="423667" y="194421"/>
          <a:ext cx="2419468" cy="241946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Сроки</a:t>
          </a:r>
          <a:endParaRPr lang="ru-RU" sz="1600" kern="1200" dirty="0"/>
        </a:p>
      </dsp:txBody>
      <dsp:txXfrm>
        <a:off x="1739109" y="640871"/>
        <a:ext cx="820891" cy="806489"/>
      </dsp:txXfrm>
    </dsp:sp>
    <dsp:sp modelId="{514EAD50-EDF6-4540-9704-CA50AA560358}">
      <dsp:nvSpPr>
        <dsp:cNvPr id="0" name=""/>
        <dsp:cNvSpPr/>
      </dsp:nvSpPr>
      <dsp:spPr>
        <a:xfrm>
          <a:off x="298949" y="266429"/>
          <a:ext cx="2419468" cy="241946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Стоимость</a:t>
          </a:r>
          <a:endParaRPr lang="ru-RU" sz="1600" kern="1200" dirty="0"/>
        </a:p>
      </dsp:txBody>
      <dsp:txXfrm>
        <a:off x="961422" y="1792999"/>
        <a:ext cx="1094521" cy="748883"/>
      </dsp:txXfrm>
    </dsp:sp>
    <dsp:sp modelId="{AA414599-5158-47B3-9270-A1C66ADB9BD7}">
      <dsp:nvSpPr>
        <dsp:cNvPr id="0" name=""/>
        <dsp:cNvSpPr/>
      </dsp:nvSpPr>
      <dsp:spPr>
        <a:xfrm>
          <a:off x="298949" y="266429"/>
          <a:ext cx="2419468" cy="241946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Содер-жание</a:t>
          </a:r>
          <a:endParaRPr lang="ru-RU" sz="1600" kern="1200" dirty="0"/>
        </a:p>
      </dsp:txBody>
      <dsp:txXfrm>
        <a:off x="558177" y="741682"/>
        <a:ext cx="820891" cy="8064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EE842-D5CF-44AE-8647-52522FE14BAD}">
      <dsp:nvSpPr>
        <dsp:cNvPr id="0" name=""/>
        <dsp:cNvSpPr/>
      </dsp:nvSpPr>
      <dsp:spPr>
        <a:xfrm>
          <a:off x="7694987" y="3468487"/>
          <a:ext cx="91440" cy="64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1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495BF-714A-4452-910B-6B51BE0CF679}">
      <dsp:nvSpPr>
        <dsp:cNvPr id="0" name=""/>
        <dsp:cNvSpPr/>
      </dsp:nvSpPr>
      <dsp:spPr>
        <a:xfrm>
          <a:off x="5704029" y="1411443"/>
          <a:ext cx="2036677" cy="64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354"/>
              </a:lnTo>
              <a:lnTo>
                <a:pt x="2036677" y="440354"/>
              </a:lnTo>
              <a:lnTo>
                <a:pt x="2036677" y="6461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D9800-91E4-4D55-9DD3-8CEA95DAF952}">
      <dsp:nvSpPr>
        <dsp:cNvPr id="0" name=""/>
        <dsp:cNvSpPr/>
      </dsp:nvSpPr>
      <dsp:spPr>
        <a:xfrm>
          <a:off x="3667351" y="3468487"/>
          <a:ext cx="1357785" cy="64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354"/>
              </a:lnTo>
              <a:lnTo>
                <a:pt x="1357785" y="440354"/>
              </a:lnTo>
              <a:lnTo>
                <a:pt x="1357785" y="6461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6B568-B4E2-44BE-8576-82BA43FC5B25}">
      <dsp:nvSpPr>
        <dsp:cNvPr id="0" name=""/>
        <dsp:cNvSpPr/>
      </dsp:nvSpPr>
      <dsp:spPr>
        <a:xfrm>
          <a:off x="2309566" y="3468487"/>
          <a:ext cx="1357785" cy="646182"/>
        </a:xfrm>
        <a:custGeom>
          <a:avLst/>
          <a:gdLst/>
          <a:ahLst/>
          <a:cxnLst/>
          <a:rect l="0" t="0" r="0" b="0"/>
          <a:pathLst>
            <a:path>
              <a:moveTo>
                <a:pt x="1357785" y="0"/>
              </a:moveTo>
              <a:lnTo>
                <a:pt x="1357785" y="440354"/>
              </a:lnTo>
              <a:lnTo>
                <a:pt x="0" y="440354"/>
              </a:lnTo>
              <a:lnTo>
                <a:pt x="0" y="6461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FE448-0F50-4CF4-B719-676231A15DF2}">
      <dsp:nvSpPr>
        <dsp:cNvPr id="0" name=""/>
        <dsp:cNvSpPr/>
      </dsp:nvSpPr>
      <dsp:spPr>
        <a:xfrm>
          <a:off x="3667351" y="1411443"/>
          <a:ext cx="2036677" cy="646182"/>
        </a:xfrm>
        <a:custGeom>
          <a:avLst/>
          <a:gdLst/>
          <a:ahLst/>
          <a:cxnLst/>
          <a:rect l="0" t="0" r="0" b="0"/>
          <a:pathLst>
            <a:path>
              <a:moveTo>
                <a:pt x="2036677" y="0"/>
              </a:moveTo>
              <a:lnTo>
                <a:pt x="2036677" y="440354"/>
              </a:lnTo>
              <a:lnTo>
                <a:pt x="0" y="440354"/>
              </a:lnTo>
              <a:lnTo>
                <a:pt x="0" y="6461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ECF31-CB1D-4A51-857F-531A4D7A1272}">
      <dsp:nvSpPr>
        <dsp:cNvPr id="0" name=""/>
        <dsp:cNvSpPr/>
      </dsp:nvSpPr>
      <dsp:spPr>
        <a:xfrm>
          <a:off x="4593114" y="581"/>
          <a:ext cx="2221830" cy="14108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19FCE-F184-4C85-B449-8546B2D3EC9A}">
      <dsp:nvSpPr>
        <dsp:cNvPr id="0" name=""/>
        <dsp:cNvSpPr/>
      </dsp:nvSpPr>
      <dsp:spPr>
        <a:xfrm>
          <a:off x="4839984" y="235107"/>
          <a:ext cx="2221830" cy="141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Функции </a:t>
          </a:r>
          <a:r>
            <a:rPr lang="ru-RU" sz="2000" b="1" kern="1200" dirty="0" err="1" smtClean="0"/>
            <a:t>тематизации</a:t>
          </a:r>
          <a:r>
            <a:rPr lang="ru-RU" sz="2000" b="1" kern="1200" dirty="0" smtClean="0"/>
            <a:t> проекта</a:t>
          </a:r>
          <a:endParaRPr lang="ru-RU" sz="2000" b="1" kern="1200" dirty="0"/>
        </a:p>
      </dsp:txBody>
      <dsp:txXfrm>
        <a:off x="4881307" y="276430"/>
        <a:ext cx="2139184" cy="1328216"/>
      </dsp:txXfrm>
    </dsp:sp>
    <dsp:sp modelId="{EDA0FD51-4323-41F9-B3BD-3C72D3B86000}">
      <dsp:nvSpPr>
        <dsp:cNvPr id="0" name=""/>
        <dsp:cNvSpPr/>
      </dsp:nvSpPr>
      <dsp:spPr>
        <a:xfrm>
          <a:off x="2556436" y="2057625"/>
          <a:ext cx="2221830" cy="1410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96E8F-6C46-46AA-9790-765437A0F4C5}">
      <dsp:nvSpPr>
        <dsp:cNvPr id="0" name=""/>
        <dsp:cNvSpPr/>
      </dsp:nvSpPr>
      <dsp:spPr>
        <a:xfrm>
          <a:off x="2803306" y="2292152"/>
          <a:ext cx="2221830" cy="141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Внешняя</a:t>
          </a:r>
          <a:endParaRPr lang="ru-RU" sz="2000" kern="1200" dirty="0"/>
        </a:p>
      </dsp:txBody>
      <dsp:txXfrm>
        <a:off x="2844629" y="2333475"/>
        <a:ext cx="2139184" cy="1328216"/>
      </dsp:txXfrm>
    </dsp:sp>
    <dsp:sp modelId="{B52C4B47-9ACE-4444-AC58-E33D13961BE8}">
      <dsp:nvSpPr>
        <dsp:cNvPr id="0" name=""/>
        <dsp:cNvSpPr/>
      </dsp:nvSpPr>
      <dsp:spPr>
        <a:xfrm>
          <a:off x="1198651" y="4114670"/>
          <a:ext cx="2221830" cy="14108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F93D4-784D-48AA-9BDF-6D44F7F65778}">
      <dsp:nvSpPr>
        <dsp:cNvPr id="0" name=""/>
        <dsp:cNvSpPr/>
      </dsp:nvSpPr>
      <dsp:spPr>
        <a:xfrm>
          <a:off x="1445521" y="4349196"/>
          <a:ext cx="2221830" cy="141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позволяет четко определить, чему посвящен проект</a:t>
          </a:r>
          <a:endParaRPr lang="ru-RU" sz="1800" kern="1200" dirty="0"/>
        </a:p>
      </dsp:txBody>
      <dsp:txXfrm>
        <a:off x="1486844" y="4390519"/>
        <a:ext cx="2139184" cy="1328216"/>
      </dsp:txXfrm>
    </dsp:sp>
    <dsp:sp modelId="{33A88030-3779-4F87-A84D-BCB5908034BC}">
      <dsp:nvSpPr>
        <dsp:cNvPr id="0" name=""/>
        <dsp:cNvSpPr/>
      </dsp:nvSpPr>
      <dsp:spPr>
        <a:xfrm>
          <a:off x="3914221" y="4114670"/>
          <a:ext cx="2221830" cy="14108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6639F-9242-4574-AE88-F344071E303C}">
      <dsp:nvSpPr>
        <dsp:cNvPr id="0" name=""/>
        <dsp:cNvSpPr/>
      </dsp:nvSpPr>
      <dsp:spPr>
        <a:xfrm>
          <a:off x="4161091" y="4349196"/>
          <a:ext cx="2221830" cy="141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позволяет оценить вашу компетентность в вопросе</a:t>
          </a:r>
          <a:endParaRPr lang="ru-RU" sz="1800" kern="1200" dirty="0"/>
        </a:p>
      </dsp:txBody>
      <dsp:txXfrm>
        <a:off x="4202414" y="4390519"/>
        <a:ext cx="2139184" cy="1328216"/>
      </dsp:txXfrm>
    </dsp:sp>
    <dsp:sp modelId="{885D61C9-30C1-46CE-92EB-22EFD8C94D32}">
      <dsp:nvSpPr>
        <dsp:cNvPr id="0" name=""/>
        <dsp:cNvSpPr/>
      </dsp:nvSpPr>
      <dsp:spPr>
        <a:xfrm>
          <a:off x="6629792" y="2057625"/>
          <a:ext cx="2221830" cy="1410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78C3A-FF5C-4E06-B9E3-338FD2674A78}">
      <dsp:nvSpPr>
        <dsp:cNvPr id="0" name=""/>
        <dsp:cNvSpPr/>
      </dsp:nvSpPr>
      <dsp:spPr>
        <a:xfrm>
          <a:off x="6876662" y="2292152"/>
          <a:ext cx="2221830" cy="141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Внутренняя</a:t>
          </a:r>
          <a:endParaRPr lang="ru-RU" sz="2000" kern="1200" dirty="0"/>
        </a:p>
      </dsp:txBody>
      <dsp:txXfrm>
        <a:off x="6917985" y="2333475"/>
        <a:ext cx="2139184" cy="1328216"/>
      </dsp:txXfrm>
    </dsp:sp>
    <dsp:sp modelId="{2A686E51-81A1-4A49-92E6-44F181299DE3}">
      <dsp:nvSpPr>
        <dsp:cNvPr id="0" name=""/>
        <dsp:cNvSpPr/>
      </dsp:nvSpPr>
      <dsp:spPr>
        <a:xfrm>
          <a:off x="6629792" y="4114670"/>
          <a:ext cx="2221830" cy="14108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9C278-2943-4099-80C8-D9CB28F9C677}">
      <dsp:nvSpPr>
        <dsp:cNvPr id="0" name=""/>
        <dsp:cNvSpPr/>
      </dsp:nvSpPr>
      <dsp:spPr>
        <a:xfrm>
          <a:off x="6876662" y="4349196"/>
          <a:ext cx="2221830" cy="141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Позволяет отслеживать изменения в понимании проблемы и результата</a:t>
          </a:r>
          <a:endParaRPr lang="ru-RU" sz="1700" kern="1200" dirty="0"/>
        </a:p>
      </dsp:txBody>
      <dsp:txXfrm>
        <a:off x="6917985" y="4390519"/>
        <a:ext cx="2139184" cy="13282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F1BC3-646C-40E7-97B3-9C1C24D1E703}">
      <dsp:nvSpPr>
        <dsp:cNvPr id="0" name=""/>
        <dsp:cNvSpPr/>
      </dsp:nvSpPr>
      <dsp:spPr>
        <a:xfrm>
          <a:off x="3802" y="1136218"/>
          <a:ext cx="2511911" cy="1255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Применение критериев </a:t>
          </a:r>
          <a:r>
            <a:rPr lang="en-US" sz="2000" b="1" kern="1200" dirty="0" smtClean="0"/>
            <a:t>SMART</a:t>
          </a:r>
          <a:endParaRPr lang="ru-RU" sz="2000" b="1" kern="1200" dirty="0"/>
        </a:p>
      </dsp:txBody>
      <dsp:txXfrm>
        <a:off x="40588" y="1173004"/>
        <a:ext cx="2438339" cy="1182383"/>
      </dsp:txXfrm>
    </dsp:sp>
    <dsp:sp modelId="{8A62B579-5F4B-4F26-9458-2A733F6B48F4}">
      <dsp:nvSpPr>
        <dsp:cNvPr id="0" name=""/>
        <dsp:cNvSpPr/>
      </dsp:nvSpPr>
      <dsp:spPr>
        <a:xfrm rot="19189812">
          <a:off x="2360645" y="1308067"/>
          <a:ext cx="1314902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1314902" y="3203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85224" y="1307231"/>
        <a:ext cx="65745" cy="65745"/>
      </dsp:txXfrm>
    </dsp:sp>
    <dsp:sp modelId="{04792935-5752-40B6-80FB-5F57A79E19A1}">
      <dsp:nvSpPr>
        <dsp:cNvPr id="0" name=""/>
        <dsp:cNvSpPr/>
      </dsp:nvSpPr>
      <dsp:spPr>
        <a:xfrm>
          <a:off x="3520479" y="288033"/>
          <a:ext cx="2511911" cy="1255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Прямой способ</a:t>
          </a:r>
          <a:endParaRPr lang="ru-RU" sz="2000" kern="1200" dirty="0"/>
        </a:p>
      </dsp:txBody>
      <dsp:txXfrm>
        <a:off x="3557265" y="324819"/>
        <a:ext cx="2438339" cy="1182383"/>
      </dsp:txXfrm>
    </dsp:sp>
    <dsp:sp modelId="{237F4387-3B90-4F5C-9189-4FB2DFEDFADE}">
      <dsp:nvSpPr>
        <dsp:cNvPr id="0" name=""/>
        <dsp:cNvSpPr/>
      </dsp:nvSpPr>
      <dsp:spPr>
        <a:xfrm>
          <a:off x="6032390" y="883975"/>
          <a:ext cx="1004764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1004764" y="320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09654" y="890892"/>
        <a:ext cx="50238" cy="50238"/>
      </dsp:txXfrm>
    </dsp:sp>
    <dsp:sp modelId="{E2BEC54A-3BDC-4659-8B5D-62E34EACF6F1}">
      <dsp:nvSpPr>
        <dsp:cNvPr id="0" name=""/>
        <dsp:cNvSpPr/>
      </dsp:nvSpPr>
      <dsp:spPr>
        <a:xfrm>
          <a:off x="7037155" y="162023"/>
          <a:ext cx="2511911" cy="150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Сформулировали цель, проверяем ее по критериям</a:t>
          </a:r>
          <a:endParaRPr lang="ru-RU" sz="1600" i="1" kern="1200" dirty="0"/>
        </a:p>
      </dsp:txBody>
      <dsp:txXfrm>
        <a:off x="7081322" y="206190"/>
        <a:ext cx="2423577" cy="1419642"/>
      </dsp:txXfrm>
    </dsp:sp>
    <dsp:sp modelId="{9DDE4C3E-2B5F-442D-AC4C-109868BD3F46}">
      <dsp:nvSpPr>
        <dsp:cNvPr id="0" name=""/>
        <dsp:cNvSpPr/>
      </dsp:nvSpPr>
      <dsp:spPr>
        <a:xfrm rot="2410188">
          <a:off x="2360645" y="2156252"/>
          <a:ext cx="1314902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1314902" y="3203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85224" y="2155415"/>
        <a:ext cx="65745" cy="65745"/>
      </dsp:txXfrm>
    </dsp:sp>
    <dsp:sp modelId="{D00C9A32-BAB6-4CCB-ABF1-32FF5A3CDFD9}">
      <dsp:nvSpPr>
        <dsp:cNvPr id="0" name=""/>
        <dsp:cNvSpPr/>
      </dsp:nvSpPr>
      <dsp:spPr>
        <a:xfrm>
          <a:off x="3520479" y="1984402"/>
          <a:ext cx="2511911" cy="1255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Обратный способ</a:t>
          </a:r>
          <a:endParaRPr lang="ru-RU" sz="2000" kern="1200" dirty="0"/>
        </a:p>
      </dsp:txBody>
      <dsp:txXfrm>
        <a:off x="3557265" y="2021188"/>
        <a:ext cx="2438339" cy="1182383"/>
      </dsp:txXfrm>
    </dsp:sp>
    <dsp:sp modelId="{EB8B0458-FC60-418D-8D9D-C7E368174D54}">
      <dsp:nvSpPr>
        <dsp:cNvPr id="0" name=""/>
        <dsp:cNvSpPr/>
      </dsp:nvSpPr>
      <dsp:spPr>
        <a:xfrm>
          <a:off x="6032390" y="2580344"/>
          <a:ext cx="1004764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1004764" y="320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09654" y="2587261"/>
        <a:ext cx="50238" cy="50238"/>
      </dsp:txXfrm>
    </dsp:sp>
    <dsp:sp modelId="{78211EF1-0BB7-4106-9E1B-AD34B6D60C43}">
      <dsp:nvSpPr>
        <dsp:cNvPr id="0" name=""/>
        <dsp:cNvSpPr/>
      </dsp:nvSpPr>
      <dsp:spPr>
        <a:xfrm>
          <a:off x="7037155" y="1858392"/>
          <a:ext cx="2511911" cy="150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Подбираем формулировку из множества вариантов так, чтобы соответствовать критериям</a:t>
          </a:r>
          <a:endParaRPr lang="ru-RU" sz="1600" i="1" kern="1200" dirty="0"/>
        </a:p>
      </dsp:txBody>
      <dsp:txXfrm>
        <a:off x="7081322" y="1902559"/>
        <a:ext cx="2423577" cy="14196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EF78E-A499-4307-ADFF-D0931368458D}">
      <dsp:nvSpPr>
        <dsp:cNvPr id="0" name=""/>
        <dsp:cNvSpPr/>
      </dsp:nvSpPr>
      <dsp:spPr>
        <a:xfrm>
          <a:off x="337678" y="2301"/>
          <a:ext cx="6381427" cy="138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Отличительные особенности дизайн-мышления</a:t>
          </a:r>
          <a:endParaRPr lang="ru-RU" sz="3500" kern="1200" dirty="0"/>
        </a:p>
      </dsp:txBody>
      <dsp:txXfrm>
        <a:off x="378206" y="42829"/>
        <a:ext cx="6300371" cy="1302671"/>
      </dsp:txXfrm>
    </dsp:sp>
    <dsp:sp modelId="{DE613A68-BAFD-4389-9976-962C252D4D76}">
      <dsp:nvSpPr>
        <dsp:cNvPr id="0" name=""/>
        <dsp:cNvSpPr/>
      </dsp:nvSpPr>
      <dsp:spPr>
        <a:xfrm>
          <a:off x="337678" y="1635100"/>
          <a:ext cx="1383727" cy="13837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7B2BF0-D76D-4C4B-88E7-49DCCD353610}">
      <dsp:nvSpPr>
        <dsp:cNvPr id="0" name=""/>
        <dsp:cNvSpPr/>
      </dsp:nvSpPr>
      <dsp:spPr>
        <a:xfrm>
          <a:off x="1804429" y="1635100"/>
          <a:ext cx="4914676" cy="13837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Глубокое погружение в опыт пользователя</a:t>
          </a:r>
          <a:endParaRPr lang="ru-RU" sz="2300" i="1" kern="1200" dirty="0"/>
        </a:p>
      </dsp:txBody>
      <dsp:txXfrm>
        <a:off x="1871989" y="1702660"/>
        <a:ext cx="4779556" cy="1248607"/>
      </dsp:txXfrm>
    </dsp:sp>
    <dsp:sp modelId="{79794EF2-6978-466D-AFF7-42721D2BFC9A}">
      <dsp:nvSpPr>
        <dsp:cNvPr id="0" name=""/>
        <dsp:cNvSpPr/>
      </dsp:nvSpPr>
      <dsp:spPr>
        <a:xfrm>
          <a:off x="337678" y="3184875"/>
          <a:ext cx="1383727" cy="13837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929D7D-CCC4-402C-8428-3F64D3DD4AD1}">
      <dsp:nvSpPr>
        <dsp:cNvPr id="0" name=""/>
        <dsp:cNvSpPr/>
      </dsp:nvSpPr>
      <dsp:spPr>
        <a:xfrm>
          <a:off x="1804429" y="3184875"/>
          <a:ext cx="4914676" cy="13837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8861780"/>
                <a:satOff val="-26886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Фокусировка на индивидуальных сценариях поведения и действия</a:t>
          </a:r>
          <a:endParaRPr lang="ru-RU" sz="2300" i="1" kern="1200" dirty="0"/>
        </a:p>
      </dsp:txBody>
      <dsp:txXfrm>
        <a:off x="1871989" y="3252435"/>
        <a:ext cx="4779556" cy="1248607"/>
      </dsp:txXfrm>
    </dsp:sp>
    <dsp:sp modelId="{E0477ED7-6957-45C5-86E0-0119DE71A309}">
      <dsp:nvSpPr>
        <dsp:cNvPr id="0" name=""/>
        <dsp:cNvSpPr/>
      </dsp:nvSpPr>
      <dsp:spPr>
        <a:xfrm>
          <a:off x="337678" y="4734650"/>
          <a:ext cx="1383727" cy="13837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7265DE-9BF0-4089-BED3-341663A4C2AE}">
      <dsp:nvSpPr>
        <dsp:cNvPr id="0" name=""/>
        <dsp:cNvSpPr/>
      </dsp:nvSpPr>
      <dsp:spPr>
        <a:xfrm>
          <a:off x="1804429" y="4734650"/>
          <a:ext cx="4914676" cy="13837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17723560"/>
                <a:satOff val="-53772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Экономичный и итерационный подход к разработке проектов</a:t>
          </a:r>
          <a:endParaRPr lang="ru-RU" sz="2300" i="1" kern="1200" dirty="0"/>
        </a:p>
      </dsp:txBody>
      <dsp:txXfrm>
        <a:off x="1871989" y="4802210"/>
        <a:ext cx="4779556" cy="1248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F960-3CB6-4596-A62C-E43D531AB3CD}">
      <dsp:nvSpPr>
        <dsp:cNvPr id="0" name=""/>
        <dsp:cNvSpPr/>
      </dsp:nvSpPr>
      <dsp:spPr>
        <a:xfrm>
          <a:off x="3101" y="122653"/>
          <a:ext cx="3111393" cy="31113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230" tIns="24130" rIns="1712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кто будет, если ничего не делать?</a:t>
          </a:r>
        </a:p>
      </dsp:txBody>
      <dsp:txXfrm>
        <a:off x="458754" y="578306"/>
        <a:ext cx="2200087" cy="2200087"/>
      </dsp:txXfrm>
    </dsp:sp>
    <dsp:sp modelId="{70228096-65E2-41D0-8929-0D41370F7140}">
      <dsp:nvSpPr>
        <dsp:cNvPr id="0" name=""/>
        <dsp:cNvSpPr/>
      </dsp:nvSpPr>
      <dsp:spPr>
        <a:xfrm>
          <a:off x="2492215" y="122653"/>
          <a:ext cx="3111393" cy="3111393"/>
        </a:xfrm>
        <a:prstGeom prst="ellipse">
          <a:avLst/>
        </a:prstGeom>
        <a:solidFill>
          <a:schemeClr val="accent4">
            <a:alpha val="50000"/>
            <a:hueOff val="5907854"/>
            <a:satOff val="-1792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230" tIns="24130" rIns="1712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как мы поймем, что решили проблему?</a:t>
          </a:r>
        </a:p>
      </dsp:txBody>
      <dsp:txXfrm>
        <a:off x="2947868" y="578306"/>
        <a:ext cx="2200087" cy="2200087"/>
      </dsp:txXfrm>
    </dsp:sp>
    <dsp:sp modelId="{B31DF709-A093-47A1-B9E0-0B1FBBEF3DD0}">
      <dsp:nvSpPr>
        <dsp:cNvPr id="0" name=""/>
        <dsp:cNvSpPr/>
      </dsp:nvSpPr>
      <dsp:spPr>
        <a:xfrm>
          <a:off x="4981330" y="122653"/>
          <a:ext cx="3111393" cy="3111393"/>
        </a:xfrm>
        <a:prstGeom prst="ellipse">
          <a:avLst/>
        </a:prstGeom>
        <a:solidFill>
          <a:schemeClr val="accent4">
            <a:alpha val="50000"/>
            <a:hueOff val="11815707"/>
            <a:satOff val="-35848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230" tIns="24130" rIns="1712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выгодные отличия предлагаемого варианта решения проблемы от имеющихся альтернатив</a:t>
          </a:r>
        </a:p>
      </dsp:txBody>
      <dsp:txXfrm>
        <a:off x="5436983" y="578306"/>
        <a:ext cx="2200087" cy="2200087"/>
      </dsp:txXfrm>
    </dsp:sp>
    <dsp:sp modelId="{5E575A6C-BF0F-48A4-95DF-1FC681A2A06A}">
      <dsp:nvSpPr>
        <dsp:cNvPr id="0" name=""/>
        <dsp:cNvSpPr/>
      </dsp:nvSpPr>
      <dsp:spPr>
        <a:xfrm>
          <a:off x="7470444" y="122653"/>
          <a:ext cx="3111393" cy="3111393"/>
        </a:xfrm>
        <a:prstGeom prst="ellipse">
          <a:avLst/>
        </a:prstGeom>
        <a:solidFill>
          <a:schemeClr val="accent4">
            <a:alpha val="50000"/>
            <a:hueOff val="17723560"/>
            <a:satOff val="-53772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230" tIns="24130" rIns="1712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важно показать осуществимость проекта и оценить основные риски</a:t>
          </a:r>
        </a:p>
      </dsp:txBody>
      <dsp:txXfrm>
        <a:off x="7926097" y="578306"/>
        <a:ext cx="2200087" cy="22000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96784-2DD6-4034-917B-2581EADEACAA}">
      <dsp:nvSpPr>
        <dsp:cNvPr id="0" name=""/>
        <dsp:cNvSpPr/>
      </dsp:nvSpPr>
      <dsp:spPr>
        <a:xfrm rot="5400000">
          <a:off x="-182238" y="184984"/>
          <a:ext cx="1214924" cy="8504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1</a:t>
          </a:r>
          <a:endParaRPr lang="ru-RU" sz="2500" b="1" kern="1200" dirty="0"/>
        </a:p>
      </dsp:txBody>
      <dsp:txXfrm rot="-5400000">
        <a:off x="1" y="427968"/>
        <a:ext cx="850446" cy="364478"/>
      </dsp:txXfrm>
    </dsp:sp>
    <dsp:sp modelId="{27D932B1-D5D6-4A10-A792-90F1639A183C}">
      <dsp:nvSpPr>
        <dsp:cNvPr id="0" name=""/>
        <dsp:cNvSpPr/>
      </dsp:nvSpPr>
      <dsp:spPr>
        <a:xfrm rot="5400000">
          <a:off x="4674889" y="-3821695"/>
          <a:ext cx="789700" cy="8438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«Ошибайся раньше, ошибайся чаще», или «Правило полной корзины»</a:t>
          </a:r>
          <a:endParaRPr lang="ru-RU" sz="2500" kern="1200" dirty="0"/>
        </a:p>
      </dsp:txBody>
      <dsp:txXfrm rot="-5400000">
        <a:off x="850447" y="41297"/>
        <a:ext cx="8400035" cy="712600"/>
      </dsp:txXfrm>
    </dsp:sp>
    <dsp:sp modelId="{512DA18B-8431-487C-86DC-5961D5341BB2}">
      <dsp:nvSpPr>
        <dsp:cNvPr id="0" name=""/>
        <dsp:cNvSpPr/>
      </dsp:nvSpPr>
      <dsp:spPr>
        <a:xfrm rot="5400000">
          <a:off x="-182238" y="1284036"/>
          <a:ext cx="1214924" cy="85044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2</a:t>
          </a:r>
          <a:endParaRPr lang="ru-RU" sz="2500" b="1" kern="1200" dirty="0"/>
        </a:p>
      </dsp:txBody>
      <dsp:txXfrm rot="-5400000">
        <a:off x="1" y="1527020"/>
        <a:ext cx="850446" cy="364478"/>
      </dsp:txXfrm>
    </dsp:sp>
    <dsp:sp modelId="{B377F233-5BB8-4281-8F82-B53D4F3BB6E1}">
      <dsp:nvSpPr>
        <dsp:cNvPr id="0" name=""/>
        <dsp:cNvSpPr/>
      </dsp:nvSpPr>
      <dsp:spPr>
        <a:xfrm rot="5400000">
          <a:off x="4674889" y="-2722644"/>
          <a:ext cx="789700" cy="8438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«Один прототип стоит тысячи слов»</a:t>
          </a:r>
          <a:endParaRPr lang="ru-RU" sz="2500" kern="1200" dirty="0"/>
        </a:p>
      </dsp:txBody>
      <dsp:txXfrm rot="-5400000">
        <a:off x="850447" y="1140348"/>
        <a:ext cx="8400035" cy="712600"/>
      </dsp:txXfrm>
    </dsp:sp>
    <dsp:sp modelId="{5D0AB6A9-4C9A-40E6-B108-40B64C94B18A}">
      <dsp:nvSpPr>
        <dsp:cNvPr id="0" name=""/>
        <dsp:cNvSpPr/>
      </dsp:nvSpPr>
      <dsp:spPr>
        <a:xfrm rot="5400000">
          <a:off x="-182238" y="2383088"/>
          <a:ext cx="1214924" cy="85044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3</a:t>
          </a:r>
          <a:endParaRPr lang="ru-RU" sz="2500" b="1" kern="1200" dirty="0"/>
        </a:p>
      </dsp:txBody>
      <dsp:txXfrm rot="-5400000">
        <a:off x="1" y="2626072"/>
        <a:ext cx="850446" cy="364478"/>
      </dsp:txXfrm>
    </dsp:sp>
    <dsp:sp modelId="{A67DE7EF-783A-4FCC-9E4F-D98A531B2391}">
      <dsp:nvSpPr>
        <dsp:cNvPr id="0" name=""/>
        <dsp:cNvSpPr/>
      </dsp:nvSpPr>
      <dsp:spPr>
        <a:xfrm rot="5400000">
          <a:off x="4674889" y="-1623592"/>
          <a:ext cx="789700" cy="8438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«Первым делом — спросить пользователя»</a:t>
          </a:r>
          <a:endParaRPr lang="ru-RU" sz="2500" kern="1200" dirty="0"/>
        </a:p>
      </dsp:txBody>
      <dsp:txXfrm rot="-5400000">
        <a:off x="850447" y="2239400"/>
        <a:ext cx="8400035" cy="712600"/>
      </dsp:txXfrm>
    </dsp:sp>
    <dsp:sp modelId="{C2BEFC51-ECB7-402B-ACF5-08F028120A74}">
      <dsp:nvSpPr>
        <dsp:cNvPr id="0" name=""/>
        <dsp:cNvSpPr/>
      </dsp:nvSpPr>
      <dsp:spPr>
        <a:xfrm rot="5400000">
          <a:off x="-182238" y="3482140"/>
          <a:ext cx="1214924" cy="85044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4</a:t>
          </a:r>
          <a:endParaRPr lang="ru-RU" sz="2500" b="1" kern="1200" dirty="0"/>
        </a:p>
      </dsp:txBody>
      <dsp:txXfrm rot="-5400000">
        <a:off x="1" y="3725124"/>
        <a:ext cx="850446" cy="364478"/>
      </dsp:txXfrm>
    </dsp:sp>
    <dsp:sp modelId="{78D38FBF-C7AA-405F-AFD1-CB2ECAD881EC}">
      <dsp:nvSpPr>
        <dsp:cNvPr id="0" name=""/>
        <dsp:cNvSpPr/>
      </dsp:nvSpPr>
      <dsp:spPr>
        <a:xfrm rot="5400000">
          <a:off x="4674889" y="-524540"/>
          <a:ext cx="789700" cy="8438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«Делайте вместе!»</a:t>
          </a:r>
          <a:endParaRPr lang="ru-RU" sz="2500" kern="1200" dirty="0"/>
        </a:p>
      </dsp:txBody>
      <dsp:txXfrm rot="-5400000">
        <a:off x="850447" y="3338452"/>
        <a:ext cx="8400035" cy="712600"/>
      </dsp:txXfrm>
    </dsp:sp>
    <dsp:sp modelId="{9649E596-01E3-44D6-9A8A-89BCAA90A674}">
      <dsp:nvSpPr>
        <dsp:cNvPr id="0" name=""/>
        <dsp:cNvSpPr/>
      </dsp:nvSpPr>
      <dsp:spPr>
        <a:xfrm rot="5400000">
          <a:off x="-182238" y="4581192"/>
          <a:ext cx="1214924" cy="85044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5</a:t>
          </a:r>
          <a:endParaRPr lang="ru-RU" sz="2500" b="1" kern="1200" dirty="0"/>
        </a:p>
      </dsp:txBody>
      <dsp:txXfrm rot="-5400000">
        <a:off x="1" y="4824176"/>
        <a:ext cx="850446" cy="364478"/>
      </dsp:txXfrm>
    </dsp:sp>
    <dsp:sp modelId="{9758DEB4-BC7D-4221-8114-FA2329B6AA17}">
      <dsp:nvSpPr>
        <dsp:cNvPr id="0" name=""/>
        <dsp:cNvSpPr/>
      </dsp:nvSpPr>
      <dsp:spPr>
        <a:xfrm rot="5400000">
          <a:off x="4674889" y="574511"/>
          <a:ext cx="789700" cy="8438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«Да, и…!»</a:t>
          </a:r>
          <a:endParaRPr lang="ru-RU" sz="2500" kern="1200" dirty="0"/>
        </a:p>
      </dsp:txBody>
      <dsp:txXfrm rot="-5400000">
        <a:off x="850447" y="4437503"/>
        <a:ext cx="8400035" cy="7126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4A172-EE77-4252-A9B5-AF2FA0BF099C}">
      <dsp:nvSpPr>
        <dsp:cNvPr id="0" name=""/>
        <dsp:cNvSpPr/>
      </dsp:nvSpPr>
      <dsp:spPr>
        <a:xfrm>
          <a:off x="4464495" y="4129381"/>
          <a:ext cx="2736304" cy="177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774675"/>
              <a:satOff val="-1867"/>
              <a:lumOff val="-50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/>
            <a:t>проверка возможных решений</a:t>
          </a:r>
          <a:endParaRPr lang="ru-RU" sz="1900" i="1" kern="1200" dirty="0"/>
        </a:p>
      </dsp:txBody>
      <dsp:txXfrm>
        <a:off x="5324323" y="4611443"/>
        <a:ext cx="1837540" cy="1251506"/>
      </dsp:txXfrm>
    </dsp:sp>
    <dsp:sp modelId="{42A98FD8-A171-441F-914D-85C1E29C441E}">
      <dsp:nvSpPr>
        <dsp:cNvPr id="0" name=""/>
        <dsp:cNvSpPr/>
      </dsp:nvSpPr>
      <dsp:spPr>
        <a:xfrm>
          <a:off x="0" y="4129381"/>
          <a:ext cx="2736304" cy="177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162013"/>
              <a:satOff val="-2801"/>
              <a:lumOff val="-76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/>
            <a:t>быстро чередовать процессы</a:t>
          </a:r>
          <a:endParaRPr lang="ru-RU" sz="1900" i="1" kern="1200" dirty="0"/>
        </a:p>
      </dsp:txBody>
      <dsp:txXfrm>
        <a:off x="38936" y="4611443"/>
        <a:ext cx="1837540" cy="1251506"/>
      </dsp:txXfrm>
    </dsp:sp>
    <dsp:sp modelId="{643725DE-1A76-4F8E-B61D-38E4BD33980C}">
      <dsp:nvSpPr>
        <dsp:cNvPr id="0" name=""/>
        <dsp:cNvSpPr/>
      </dsp:nvSpPr>
      <dsp:spPr>
        <a:xfrm>
          <a:off x="4464495" y="362809"/>
          <a:ext cx="2736304" cy="177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387338"/>
              <a:satOff val="-934"/>
              <a:lumOff val="-25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/>
            <a:t>создание наброска и прототипа</a:t>
          </a:r>
          <a:endParaRPr lang="ru-RU" sz="1900" i="1" kern="1200" dirty="0"/>
        </a:p>
      </dsp:txBody>
      <dsp:txXfrm>
        <a:off x="5324323" y="401745"/>
        <a:ext cx="1837540" cy="1251506"/>
      </dsp:txXfrm>
    </dsp:sp>
    <dsp:sp modelId="{28A0CE18-7897-49CC-80EB-E1C82EE5D1AB}">
      <dsp:nvSpPr>
        <dsp:cNvPr id="0" name=""/>
        <dsp:cNvSpPr/>
      </dsp:nvSpPr>
      <dsp:spPr>
        <a:xfrm>
          <a:off x="0" y="362809"/>
          <a:ext cx="2736304" cy="177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1" kern="1200" dirty="0" smtClean="0"/>
            <a:t>изучение контекста</a:t>
          </a:r>
          <a:endParaRPr lang="ru-RU" sz="1900" i="1" kern="1200" dirty="0"/>
        </a:p>
      </dsp:txBody>
      <dsp:txXfrm>
        <a:off x="38936" y="401745"/>
        <a:ext cx="1837540" cy="1251506"/>
      </dsp:txXfrm>
    </dsp:sp>
    <dsp:sp modelId="{5B3D5F0A-44D5-49BC-B21C-70A9C7CF6A48}">
      <dsp:nvSpPr>
        <dsp:cNvPr id="0" name=""/>
        <dsp:cNvSpPr/>
      </dsp:nvSpPr>
      <dsp:spPr>
        <a:xfrm>
          <a:off x="1146588" y="678536"/>
          <a:ext cx="2398420" cy="2398420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ПРИДУМАЙ</a:t>
          </a:r>
          <a:endParaRPr lang="ru-RU" sz="1900" b="1" kern="1200" dirty="0"/>
        </a:p>
      </dsp:txBody>
      <dsp:txXfrm>
        <a:off x="1849069" y="1381017"/>
        <a:ext cx="1695939" cy="1695939"/>
      </dsp:txXfrm>
    </dsp:sp>
    <dsp:sp modelId="{7BA7CF43-1F82-430F-B2E7-77F38C2C5FD5}">
      <dsp:nvSpPr>
        <dsp:cNvPr id="0" name=""/>
        <dsp:cNvSpPr/>
      </dsp:nvSpPr>
      <dsp:spPr>
        <a:xfrm rot="5400000">
          <a:off x="3655790" y="678536"/>
          <a:ext cx="2398420" cy="2398420"/>
        </a:xfrm>
        <a:prstGeom prst="pieWedge">
          <a:avLst/>
        </a:prstGeom>
        <a:gradFill rotWithShape="0">
          <a:gsLst>
            <a:gs pos="0">
              <a:schemeClr val="accent3">
                <a:hueOff val="-387338"/>
                <a:satOff val="-934"/>
                <a:lumOff val="-254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87338"/>
                <a:satOff val="-934"/>
                <a:lumOff val="-254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87338"/>
                <a:satOff val="-934"/>
                <a:lumOff val="-254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СДЕЛАЙ</a:t>
          </a:r>
          <a:endParaRPr lang="ru-RU" sz="1900" b="1" kern="1200" dirty="0"/>
        </a:p>
      </dsp:txBody>
      <dsp:txXfrm rot="-5400000">
        <a:off x="3655790" y="1381017"/>
        <a:ext cx="1695939" cy="1695939"/>
      </dsp:txXfrm>
    </dsp:sp>
    <dsp:sp modelId="{FCB13EC0-97DE-49AE-B7F5-51051FA7E9A7}">
      <dsp:nvSpPr>
        <dsp:cNvPr id="0" name=""/>
        <dsp:cNvSpPr/>
      </dsp:nvSpPr>
      <dsp:spPr>
        <a:xfrm rot="10800000">
          <a:off x="3655790" y="3187738"/>
          <a:ext cx="2398420" cy="2398420"/>
        </a:xfrm>
        <a:prstGeom prst="pieWedge">
          <a:avLst/>
        </a:prstGeom>
        <a:gradFill rotWithShape="0">
          <a:gsLst>
            <a:gs pos="0">
              <a:schemeClr val="accent3">
                <a:hueOff val="-774675"/>
                <a:satOff val="-1867"/>
                <a:lumOff val="-50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74675"/>
                <a:satOff val="-1867"/>
                <a:lumOff val="-50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74675"/>
                <a:satOff val="-1867"/>
                <a:lumOff val="-50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СЛОМАЙ</a:t>
          </a:r>
          <a:endParaRPr lang="ru-RU" sz="1900" b="1" kern="1200" dirty="0"/>
        </a:p>
      </dsp:txBody>
      <dsp:txXfrm rot="10800000">
        <a:off x="3655790" y="3187738"/>
        <a:ext cx="1695939" cy="1695939"/>
      </dsp:txXfrm>
    </dsp:sp>
    <dsp:sp modelId="{B67AD4BC-84E7-4AC5-B0E3-A1FD845E98D5}">
      <dsp:nvSpPr>
        <dsp:cNvPr id="0" name=""/>
        <dsp:cNvSpPr/>
      </dsp:nvSpPr>
      <dsp:spPr>
        <a:xfrm rot="16200000">
          <a:off x="1146588" y="3187738"/>
          <a:ext cx="2398420" cy="2398420"/>
        </a:xfrm>
        <a:prstGeom prst="pieWedge">
          <a:avLst/>
        </a:prstGeom>
        <a:gradFill rotWithShape="0">
          <a:gsLst>
            <a:gs pos="0">
              <a:schemeClr val="accent3">
                <a:hueOff val="-1162013"/>
                <a:satOff val="-2801"/>
                <a:lumOff val="-7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62013"/>
                <a:satOff val="-2801"/>
                <a:lumOff val="-7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62013"/>
                <a:satOff val="-2801"/>
                <a:lumOff val="-7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ПОВТОРИ</a:t>
          </a:r>
          <a:endParaRPr lang="ru-RU" sz="1900" b="1" kern="1200" dirty="0"/>
        </a:p>
      </dsp:txBody>
      <dsp:txXfrm rot="5400000">
        <a:off x="1849069" y="3187738"/>
        <a:ext cx="1695939" cy="1695939"/>
      </dsp:txXfrm>
    </dsp:sp>
    <dsp:sp modelId="{8CFA19CE-4999-4296-8F61-9D7866C466E0}">
      <dsp:nvSpPr>
        <dsp:cNvPr id="0" name=""/>
        <dsp:cNvSpPr/>
      </dsp:nvSpPr>
      <dsp:spPr>
        <a:xfrm>
          <a:off x="3186353" y="2633831"/>
          <a:ext cx="828092" cy="720080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1FD3509-C584-4485-83AD-EF6192E8EEC1}">
      <dsp:nvSpPr>
        <dsp:cNvPr id="0" name=""/>
        <dsp:cNvSpPr/>
      </dsp:nvSpPr>
      <dsp:spPr>
        <a:xfrm rot="10800000">
          <a:off x="3186353" y="2910784"/>
          <a:ext cx="828092" cy="720080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22138-9964-4ED0-B5DE-4ECB16D59498}">
      <dsp:nvSpPr>
        <dsp:cNvPr id="0" name=""/>
        <dsp:cNvSpPr/>
      </dsp:nvSpPr>
      <dsp:spPr>
        <a:xfrm>
          <a:off x="1256" y="0"/>
          <a:ext cx="3268136" cy="26642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/>
            <a:t>Потребители</a:t>
          </a:r>
          <a:endParaRPr lang="ru-RU" sz="3800" u="sng" kern="1200" dirty="0"/>
        </a:p>
      </dsp:txBody>
      <dsp:txXfrm>
        <a:off x="1256" y="0"/>
        <a:ext cx="3268136" cy="799288"/>
      </dsp:txXfrm>
    </dsp:sp>
    <dsp:sp modelId="{46ADD1A7-8E80-4D8B-B004-C3CD522B5B69}">
      <dsp:nvSpPr>
        <dsp:cNvPr id="0" name=""/>
        <dsp:cNvSpPr/>
      </dsp:nvSpPr>
      <dsp:spPr>
        <a:xfrm>
          <a:off x="328070" y="799288"/>
          <a:ext cx="2614509" cy="1731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для этого нужно изучить потребительский спрос</a:t>
          </a:r>
          <a:endParaRPr lang="ru-RU" sz="1900" kern="1200" dirty="0"/>
        </a:p>
      </dsp:txBody>
      <dsp:txXfrm>
        <a:off x="378792" y="850010"/>
        <a:ext cx="2513065" cy="1630347"/>
      </dsp:txXfrm>
    </dsp:sp>
    <dsp:sp modelId="{752F9CDF-A3C7-41C7-B727-1C95490BFD04}">
      <dsp:nvSpPr>
        <dsp:cNvPr id="0" name=""/>
        <dsp:cNvSpPr/>
      </dsp:nvSpPr>
      <dsp:spPr>
        <a:xfrm>
          <a:off x="3514503" y="0"/>
          <a:ext cx="3268136" cy="26642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/>
            <a:t>Ученые</a:t>
          </a:r>
          <a:endParaRPr lang="ru-RU" sz="3800" u="sng" kern="1200" dirty="0"/>
        </a:p>
      </dsp:txBody>
      <dsp:txXfrm>
        <a:off x="3514503" y="0"/>
        <a:ext cx="3268136" cy="799288"/>
      </dsp:txXfrm>
    </dsp:sp>
    <dsp:sp modelId="{DFFCCA5B-C876-493C-8967-65395243999B}">
      <dsp:nvSpPr>
        <dsp:cNvPr id="0" name=""/>
        <dsp:cNvSpPr/>
      </dsp:nvSpPr>
      <dsp:spPr>
        <a:xfrm>
          <a:off x="3841317" y="799288"/>
          <a:ext cx="2614509" cy="1731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новых технологий, материалов, которые могут привести к созданию новой продукции или услуг</a:t>
          </a:r>
          <a:endParaRPr lang="ru-RU" sz="1900" kern="1200" dirty="0"/>
        </a:p>
      </dsp:txBody>
      <dsp:txXfrm>
        <a:off x="3892039" y="850010"/>
        <a:ext cx="2513065" cy="1630347"/>
      </dsp:txXfrm>
    </dsp:sp>
    <dsp:sp modelId="{8C1C3B65-E628-4E9B-AC73-2ABC2F7EC77A}">
      <dsp:nvSpPr>
        <dsp:cNvPr id="0" name=""/>
        <dsp:cNvSpPr/>
      </dsp:nvSpPr>
      <dsp:spPr>
        <a:xfrm>
          <a:off x="7027750" y="0"/>
          <a:ext cx="3268136" cy="26642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/>
            <a:t>Конкуренты</a:t>
          </a:r>
          <a:endParaRPr lang="ru-RU" sz="3800" u="sng" kern="1200" dirty="0"/>
        </a:p>
      </dsp:txBody>
      <dsp:txXfrm>
        <a:off x="7027750" y="0"/>
        <a:ext cx="3268136" cy="799288"/>
      </dsp:txXfrm>
    </dsp:sp>
    <dsp:sp modelId="{B9828C48-C70D-42DF-9D51-737E29400134}">
      <dsp:nvSpPr>
        <dsp:cNvPr id="0" name=""/>
        <dsp:cNvSpPr/>
      </dsp:nvSpPr>
      <dsp:spPr>
        <a:xfrm>
          <a:off x="7354564" y="799288"/>
          <a:ext cx="2614509" cy="1731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они строят свою стратегию, исходя из результатов изучения потребительского спроса</a:t>
          </a:r>
          <a:endParaRPr lang="ru-RU" sz="1900" kern="1200" dirty="0"/>
        </a:p>
      </dsp:txBody>
      <dsp:txXfrm>
        <a:off x="7405286" y="850010"/>
        <a:ext cx="2513065" cy="1630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22138-9964-4ED0-B5DE-4ECB16D59498}">
      <dsp:nvSpPr>
        <dsp:cNvPr id="0" name=""/>
        <dsp:cNvSpPr/>
      </dsp:nvSpPr>
      <dsp:spPr>
        <a:xfrm>
          <a:off x="1256" y="0"/>
          <a:ext cx="3268136" cy="266429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/>
            <a:t>Посредники</a:t>
          </a:r>
          <a:endParaRPr lang="ru-RU" sz="3800" u="sng" kern="1200" dirty="0"/>
        </a:p>
      </dsp:txBody>
      <dsp:txXfrm>
        <a:off x="1256" y="0"/>
        <a:ext cx="3268136" cy="799288"/>
      </dsp:txXfrm>
    </dsp:sp>
    <dsp:sp modelId="{46ADD1A7-8E80-4D8B-B004-C3CD522B5B69}">
      <dsp:nvSpPr>
        <dsp:cNvPr id="0" name=""/>
        <dsp:cNvSpPr/>
      </dsp:nvSpPr>
      <dsp:spPr>
        <a:xfrm>
          <a:off x="328070" y="799288"/>
          <a:ext cx="2614509" cy="1731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они больше всего общаются с покупателями и скорее скажут, что им не нравится</a:t>
          </a:r>
          <a:endParaRPr lang="ru-RU" sz="1900" kern="1200" dirty="0"/>
        </a:p>
      </dsp:txBody>
      <dsp:txXfrm>
        <a:off x="378792" y="850010"/>
        <a:ext cx="2513065" cy="1630347"/>
      </dsp:txXfrm>
    </dsp:sp>
    <dsp:sp modelId="{752F9CDF-A3C7-41C7-B727-1C95490BFD04}">
      <dsp:nvSpPr>
        <dsp:cNvPr id="0" name=""/>
        <dsp:cNvSpPr/>
      </dsp:nvSpPr>
      <dsp:spPr>
        <a:xfrm>
          <a:off x="3514503" y="0"/>
          <a:ext cx="3268136" cy="266429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/>
            <a:t>Сотрудники </a:t>
          </a:r>
          <a:endParaRPr lang="ru-RU" sz="3800" u="sng" kern="1200" dirty="0"/>
        </a:p>
      </dsp:txBody>
      <dsp:txXfrm>
        <a:off x="3514503" y="0"/>
        <a:ext cx="3268136" cy="799288"/>
      </dsp:txXfrm>
    </dsp:sp>
    <dsp:sp modelId="{DFFCCA5B-C876-493C-8967-65395243999B}">
      <dsp:nvSpPr>
        <dsp:cNvPr id="0" name=""/>
        <dsp:cNvSpPr/>
      </dsp:nvSpPr>
      <dsp:spPr>
        <a:xfrm>
          <a:off x="3841317" y="799288"/>
          <a:ext cx="2614509" cy="1731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861780"/>
                <a:satOff val="-26886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могут быть вовлечены как молодые, так и давно работающие опытные сотрудники</a:t>
          </a:r>
          <a:endParaRPr lang="ru-RU" sz="1900" kern="1200" dirty="0"/>
        </a:p>
      </dsp:txBody>
      <dsp:txXfrm>
        <a:off x="3892039" y="850010"/>
        <a:ext cx="2513065" cy="1630347"/>
      </dsp:txXfrm>
    </dsp:sp>
    <dsp:sp modelId="{8C1C3B65-E628-4E9B-AC73-2ABC2F7EC77A}">
      <dsp:nvSpPr>
        <dsp:cNvPr id="0" name=""/>
        <dsp:cNvSpPr/>
      </dsp:nvSpPr>
      <dsp:spPr>
        <a:xfrm>
          <a:off x="7027750" y="0"/>
          <a:ext cx="3268136" cy="266429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/>
            <a:t>Предприниматель</a:t>
          </a:r>
          <a:endParaRPr lang="ru-RU" sz="3800" u="sng" kern="1200" dirty="0"/>
        </a:p>
      </dsp:txBody>
      <dsp:txXfrm>
        <a:off x="7027750" y="0"/>
        <a:ext cx="3268136" cy="799288"/>
      </dsp:txXfrm>
    </dsp:sp>
    <dsp:sp modelId="{B9828C48-C70D-42DF-9D51-737E29400134}">
      <dsp:nvSpPr>
        <dsp:cNvPr id="0" name=""/>
        <dsp:cNvSpPr/>
      </dsp:nvSpPr>
      <dsp:spPr>
        <a:xfrm>
          <a:off x="7354564" y="799288"/>
          <a:ext cx="2614509" cy="1731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723560"/>
                <a:satOff val="-53772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анализируя позитивный и/или негативный опыт (свой или чужой) в любой сфере</a:t>
          </a:r>
          <a:endParaRPr lang="ru-RU" sz="1900" kern="1200" dirty="0"/>
        </a:p>
      </dsp:txBody>
      <dsp:txXfrm>
        <a:off x="7405286" y="850010"/>
        <a:ext cx="2513065" cy="16303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5CB7-6C4F-49BC-8738-E4DE0AC00B72}">
      <dsp:nvSpPr>
        <dsp:cNvPr id="0" name=""/>
        <dsp:cNvSpPr/>
      </dsp:nvSpPr>
      <dsp:spPr>
        <a:xfrm rot="5400000">
          <a:off x="-184366" y="187387"/>
          <a:ext cx="1229111" cy="86037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 smtClean="0"/>
            <a:t>1</a:t>
          </a:r>
          <a:endParaRPr lang="ru-RU" sz="2500" kern="1200" noProof="0" dirty="0"/>
        </a:p>
      </dsp:txBody>
      <dsp:txXfrm rot="-5400000">
        <a:off x="2" y="433209"/>
        <a:ext cx="860377" cy="368734"/>
      </dsp:txXfrm>
    </dsp:sp>
    <dsp:sp modelId="{0E09DE89-66C0-478D-8170-8F0BC920F1EB}">
      <dsp:nvSpPr>
        <dsp:cNvPr id="0" name=""/>
        <dsp:cNvSpPr/>
      </dsp:nvSpPr>
      <dsp:spPr>
        <a:xfrm rot="5400000">
          <a:off x="2911047" y="-2047649"/>
          <a:ext cx="798922" cy="4900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rtlCol="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Есть уверенность, что в Вашей идее заключена польза для потребителя.</a:t>
          </a:r>
          <a:endParaRPr lang="ru-RU" sz="1700" kern="1200" noProof="0" dirty="0"/>
        </a:p>
      </dsp:txBody>
      <dsp:txXfrm rot="-5400000">
        <a:off x="860377" y="42021"/>
        <a:ext cx="4861262" cy="720922"/>
      </dsp:txXfrm>
    </dsp:sp>
    <dsp:sp modelId="{29EA1718-F619-46D8-B505-CF1DDA71B8BF}">
      <dsp:nvSpPr>
        <dsp:cNvPr id="0" name=""/>
        <dsp:cNvSpPr/>
      </dsp:nvSpPr>
      <dsp:spPr>
        <a:xfrm rot="5400000">
          <a:off x="-184366" y="1300757"/>
          <a:ext cx="1229111" cy="860377"/>
        </a:xfrm>
        <a:prstGeom prst="chevron">
          <a:avLst/>
        </a:prstGeom>
        <a:solidFill>
          <a:schemeClr val="accent4">
            <a:hueOff val="4430890"/>
            <a:satOff val="-13443"/>
            <a:lumOff val="441"/>
            <a:alphaOff val="0"/>
          </a:schemeClr>
        </a:solidFill>
        <a:ln w="12700" cap="flat" cmpd="sng" algn="ctr">
          <a:solidFill>
            <a:schemeClr val="accent4">
              <a:hueOff val="4430890"/>
              <a:satOff val="-13443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 smtClean="0"/>
            <a:t>2</a:t>
          </a:r>
          <a:endParaRPr lang="ru-RU" sz="2500" kern="1200" noProof="0" dirty="0"/>
        </a:p>
      </dsp:txBody>
      <dsp:txXfrm rot="-5400000">
        <a:off x="2" y="1546579"/>
        <a:ext cx="860377" cy="368734"/>
      </dsp:txXfrm>
    </dsp:sp>
    <dsp:sp modelId="{C96267EA-EF01-411B-8D37-95F44BBB68D3}">
      <dsp:nvSpPr>
        <dsp:cNvPr id="0" name=""/>
        <dsp:cNvSpPr/>
      </dsp:nvSpPr>
      <dsp:spPr>
        <a:xfrm rot="5400000">
          <a:off x="2911047" y="-934279"/>
          <a:ext cx="798922" cy="4900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430890"/>
              <a:satOff val="-13443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rtlCol="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Нужно придумать, протестировать и реализовать рабочую бизнес – модель.</a:t>
          </a:r>
          <a:endParaRPr lang="ru-RU" sz="1700" kern="1200" noProof="0" dirty="0"/>
        </a:p>
      </dsp:txBody>
      <dsp:txXfrm rot="-5400000">
        <a:off x="860377" y="1155391"/>
        <a:ext cx="4861262" cy="720922"/>
      </dsp:txXfrm>
    </dsp:sp>
    <dsp:sp modelId="{E7C44091-B50A-4CB0-98F0-E70A01DD36F4}">
      <dsp:nvSpPr>
        <dsp:cNvPr id="0" name=""/>
        <dsp:cNvSpPr/>
      </dsp:nvSpPr>
      <dsp:spPr>
        <a:xfrm rot="5400000">
          <a:off x="-184366" y="2414127"/>
          <a:ext cx="1229111" cy="860377"/>
        </a:xfrm>
        <a:prstGeom prst="chevron">
          <a:avLst/>
        </a:prstGeom>
        <a:solidFill>
          <a:schemeClr val="accent4">
            <a:hueOff val="8861780"/>
            <a:satOff val="-26886"/>
            <a:lumOff val="883"/>
            <a:alphaOff val="0"/>
          </a:schemeClr>
        </a:solidFill>
        <a:ln w="12700" cap="flat" cmpd="sng" algn="ctr">
          <a:solidFill>
            <a:schemeClr val="accent4">
              <a:hueOff val="8861780"/>
              <a:satOff val="-26886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 smtClean="0"/>
            <a:t>3</a:t>
          </a:r>
          <a:endParaRPr lang="ru-RU" sz="2500" kern="1200" noProof="0" dirty="0"/>
        </a:p>
      </dsp:txBody>
      <dsp:txXfrm rot="-5400000">
        <a:off x="2" y="2659949"/>
        <a:ext cx="860377" cy="368734"/>
      </dsp:txXfrm>
    </dsp:sp>
    <dsp:sp modelId="{68EF0610-07B4-40C7-AD99-F2285099C2E4}">
      <dsp:nvSpPr>
        <dsp:cNvPr id="0" name=""/>
        <dsp:cNvSpPr/>
      </dsp:nvSpPr>
      <dsp:spPr>
        <a:xfrm rot="5400000">
          <a:off x="2911047" y="179090"/>
          <a:ext cx="798922" cy="4900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861780"/>
              <a:satOff val="-26886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rtlCol="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Уверенность, что за продукт или услугу кто-то согласится заплатить необходимую цену.</a:t>
          </a:r>
          <a:endParaRPr lang="ru-RU" sz="1700" kern="1200" noProof="0" dirty="0"/>
        </a:p>
      </dsp:txBody>
      <dsp:txXfrm rot="-5400000">
        <a:off x="860377" y="2268760"/>
        <a:ext cx="4861262" cy="720922"/>
      </dsp:txXfrm>
    </dsp:sp>
    <dsp:sp modelId="{B4BCCF2C-CDC0-468A-BD89-BD82C3C733BD}">
      <dsp:nvSpPr>
        <dsp:cNvPr id="0" name=""/>
        <dsp:cNvSpPr/>
      </dsp:nvSpPr>
      <dsp:spPr>
        <a:xfrm rot="5400000">
          <a:off x="-184366" y="3527496"/>
          <a:ext cx="1229111" cy="860377"/>
        </a:xfrm>
        <a:prstGeom prst="chevron">
          <a:avLst/>
        </a:prstGeom>
        <a:solidFill>
          <a:schemeClr val="accent4">
            <a:hueOff val="13292670"/>
            <a:satOff val="-40329"/>
            <a:lumOff val="1324"/>
            <a:alphaOff val="0"/>
          </a:schemeClr>
        </a:solidFill>
        <a:ln w="12700" cap="flat" cmpd="sng" algn="ctr">
          <a:solidFill>
            <a:schemeClr val="accent4">
              <a:hueOff val="13292670"/>
              <a:satOff val="-40329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 smtClean="0"/>
            <a:t>4</a:t>
          </a:r>
          <a:endParaRPr lang="ru-RU" sz="2500" kern="1200" noProof="0" dirty="0"/>
        </a:p>
      </dsp:txBody>
      <dsp:txXfrm rot="-5400000">
        <a:off x="2" y="3773318"/>
        <a:ext cx="860377" cy="368734"/>
      </dsp:txXfrm>
    </dsp:sp>
    <dsp:sp modelId="{EBACA478-1ABB-4A6E-949D-8E0E61114329}">
      <dsp:nvSpPr>
        <dsp:cNvPr id="0" name=""/>
        <dsp:cNvSpPr/>
      </dsp:nvSpPr>
      <dsp:spPr>
        <a:xfrm rot="5400000">
          <a:off x="2911047" y="1292460"/>
          <a:ext cx="798922" cy="4900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3292670"/>
              <a:satOff val="-40329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rtlCol="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Нужно собрать команду и руководить ею до стадии создания действующего прототипа.</a:t>
          </a:r>
          <a:endParaRPr lang="ru-RU" sz="1700" kern="1200" noProof="0" dirty="0"/>
        </a:p>
      </dsp:txBody>
      <dsp:txXfrm rot="-5400000">
        <a:off x="860377" y="3382130"/>
        <a:ext cx="4861262" cy="720922"/>
      </dsp:txXfrm>
    </dsp:sp>
    <dsp:sp modelId="{E47640E9-6B2A-4A68-8B13-CA5C4EBC5C4B}">
      <dsp:nvSpPr>
        <dsp:cNvPr id="0" name=""/>
        <dsp:cNvSpPr/>
      </dsp:nvSpPr>
      <dsp:spPr>
        <a:xfrm rot="5400000">
          <a:off x="-184366" y="4640866"/>
          <a:ext cx="1229111" cy="860377"/>
        </a:xfrm>
        <a:prstGeom prst="chevron">
          <a:avLst/>
        </a:prstGeom>
        <a:solidFill>
          <a:schemeClr val="accent4">
            <a:hueOff val="17723560"/>
            <a:satOff val="-53772"/>
            <a:lumOff val="1765"/>
            <a:alphaOff val="0"/>
          </a:schemeClr>
        </a:solidFill>
        <a:ln w="12700" cap="flat" cmpd="sng" algn="ctr">
          <a:solidFill>
            <a:schemeClr val="accent4">
              <a:hueOff val="17723560"/>
              <a:satOff val="-5377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noProof="0" dirty="0" smtClean="0"/>
            <a:t>5</a:t>
          </a:r>
          <a:endParaRPr lang="ru-RU" sz="2500" kern="1200" noProof="0" dirty="0"/>
        </a:p>
      </dsp:txBody>
      <dsp:txXfrm rot="-5400000">
        <a:off x="2" y="4886688"/>
        <a:ext cx="860377" cy="368734"/>
      </dsp:txXfrm>
    </dsp:sp>
    <dsp:sp modelId="{F9310399-B058-4354-B596-025603530C1C}">
      <dsp:nvSpPr>
        <dsp:cNvPr id="0" name=""/>
        <dsp:cNvSpPr/>
      </dsp:nvSpPr>
      <dsp:spPr>
        <a:xfrm rot="5400000">
          <a:off x="2911047" y="2405829"/>
          <a:ext cx="798922" cy="4900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723560"/>
              <a:satOff val="-5377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rtlCol="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noProof="0" dirty="0" smtClean="0"/>
            <a:t>Вы привлечете первых клиентов и тем самым докажете инвестору, что в Вас можно и нужно вложить деньги.</a:t>
          </a:r>
          <a:endParaRPr lang="ru-RU" sz="1700" kern="1200" noProof="0" dirty="0"/>
        </a:p>
      </dsp:txBody>
      <dsp:txXfrm rot="-5400000">
        <a:off x="860377" y="4495499"/>
        <a:ext cx="4861262" cy="720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03FB8-5466-451E-9AF2-8336AA12E35B}">
      <dsp:nvSpPr>
        <dsp:cNvPr id="0" name=""/>
        <dsp:cNvSpPr/>
      </dsp:nvSpPr>
      <dsp:spPr>
        <a:xfrm>
          <a:off x="506035" y="592681"/>
          <a:ext cx="2804352" cy="329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2AE83-3A00-42BA-8104-E45A2210C9D2}">
      <dsp:nvSpPr>
        <dsp:cNvPr id="0" name=""/>
        <dsp:cNvSpPr/>
      </dsp:nvSpPr>
      <dsp:spPr>
        <a:xfrm>
          <a:off x="506035" y="716587"/>
          <a:ext cx="206017" cy="2060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4F449-CD89-453E-A12C-3F8A8DD55BBC}">
      <dsp:nvSpPr>
        <dsp:cNvPr id="0" name=""/>
        <dsp:cNvSpPr/>
      </dsp:nvSpPr>
      <dsp:spPr>
        <a:xfrm>
          <a:off x="506035" y="0"/>
          <a:ext cx="2804352" cy="59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Базовые принципы брейншторма:</a:t>
          </a:r>
          <a:endParaRPr lang="ru-RU" sz="2000" kern="1200" dirty="0"/>
        </a:p>
      </dsp:txBody>
      <dsp:txXfrm>
        <a:off x="506035" y="0"/>
        <a:ext cx="2804352" cy="592681"/>
      </dsp:txXfrm>
    </dsp:sp>
    <dsp:sp modelId="{1DC16B2B-B273-4044-9D91-EA06EB179513}">
      <dsp:nvSpPr>
        <dsp:cNvPr id="0" name=""/>
        <dsp:cNvSpPr/>
      </dsp:nvSpPr>
      <dsp:spPr>
        <a:xfrm>
          <a:off x="506035" y="1196809"/>
          <a:ext cx="206012" cy="206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1C4B9-D2A1-412E-9AE8-DA66559BD2E4}">
      <dsp:nvSpPr>
        <dsp:cNvPr id="0" name=""/>
        <dsp:cNvSpPr/>
      </dsp:nvSpPr>
      <dsp:spPr>
        <a:xfrm>
          <a:off x="702340" y="1059707"/>
          <a:ext cx="2608047" cy="48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Четкая проблема</a:t>
          </a:r>
          <a:endParaRPr lang="ru-RU" sz="1400" kern="1200" dirty="0"/>
        </a:p>
      </dsp:txBody>
      <dsp:txXfrm>
        <a:off x="702340" y="1059707"/>
        <a:ext cx="2608047" cy="480216"/>
      </dsp:txXfrm>
    </dsp:sp>
    <dsp:sp modelId="{FA178876-1181-48C5-B7D8-B097E39677C7}">
      <dsp:nvSpPr>
        <dsp:cNvPr id="0" name=""/>
        <dsp:cNvSpPr/>
      </dsp:nvSpPr>
      <dsp:spPr>
        <a:xfrm>
          <a:off x="506035" y="1677025"/>
          <a:ext cx="206012" cy="206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430890"/>
              <a:satOff val="-13443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8194F-1D19-48A7-9047-F1D4D6CC5C28}">
      <dsp:nvSpPr>
        <dsp:cNvPr id="0" name=""/>
        <dsp:cNvSpPr/>
      </dsp:nvSpPr>
      <dsp:spPr>
        <a:xfrm>
          <a:off x="702340" y="1539923"/>
          <a:ext cx="2608047" cy="48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Разбиение ее на части</a:t>
          </a:r>
          <a:endParaRPr lang="ru-RU" sz="1400" kern="1200" dirty="0"/>
        </a:p>
      </dsp:txBody>
      <dsp:txXfrm>
        <a:off x="702340" y="1539923"/>
        <a:ext cx="2608047" cy="480216"/>
      </dsp:txXfrm>
    </dsp:sp>
    <dsp:sp modelId="{95B14527-211C-41EC-B877-5355D2B1BE61}">
      <dsp:nvSpPr>
        <dsp:cNvPr id="0" name=""/>
        <dsp:cNvSpPr/>
      </dsp:nvSpPr>
      <dsp:spPr>
        <a:xfrm>
          <a:off x="506035" y="2157241"/>
          <a:ext cx="206012" cy="206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861780"/>
              <a:satOff val="-26886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8E83-604A-4720-9DEB-9ECCB164DAB0}">
      <dsp:nvSpPr>
        <dsp:cNvPr id="0" name=""/>
        <dsp:cNvSpPr/>
      </dsp:nvSpPr>
      <dsp:spPr>
        <a:xfrm>
          <a:off x="702340" y="2020139"/>
          <a:ext cx="2608047" cy="48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Модератор</a:t>
          </a:r>
          <a:endParaRPr lang="ru-RU" sz="1400" kern="1200" dirty="0"/>
        </a:p>
      </dsp:txBody>
      <dsp:txXfrm>
        <a:off x="702340" y="2020139"/>
        <a:ext cx="2608047" cy="480216"/>
      </dsp:txXfrm>
    </dsp:sp>
    <dsp:sp modelId="{B73C3C0D-1F5C-4903-B067-42BE6D3B6041}">
      <dsp:nvSpPr>
        <dsp:cNvPr id="0" name=""/>
        <dsp:cNvSpPr/>
      </dsp:nvSpPr>
      <dsp:spPr>
        <a:xfrm>
          <a:off x="506035" y="2637457"/>
          <a:ext cx="206012" cy="206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3292670"/>
              <a:satOff val="-40329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B454D-61C0-4234-B36C-C205BB37C4E9}">
      <dsp:nvSpPr>
        <dsp:cNvPr id="0" name=""/>
        <dsp:cNvSpPr/>
      </dsp:nvSpPr>
      <dsp:spPr>
        <a:xfrm>
          <a:off x="702340" y="2500356"/>
          <a:ext cx="2608047" cy="48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Неформальная обстановка</a:t>
          </a:r>
          <a:endParaRPr lang="ru-RU" sz="1400" kern="1200" dirty="0"/>
        </a:p>
      </dsp:txBody>
      <dsp:txXfrm>
        <a:off x="702340" y="2500356"/>
        <a:ext cx="2608047" cy="480216"/>
      </dsp:txXfrm>
    </dsp:sp>
    <dsp:sp modelId="{EC5C37C6-96E8-4428-A29A-C4169554127C}">
      <dsp:nvSpPr>
        <dsp:cNvPr id="0" name=""/>
        <dsp:cNvSpPr/>
      </dsp:nvSpPr>
      <dsp:spPr>
        <a:xfrm>
          <a:off x="506035" y="3117674"/>
          <a:ext cx="206012" cy="206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723560"/>
              <a:satOff val="-5377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D34B3-E7FE-4895-AB2D-62B31D8059A0}">
      <dsp:nvSpPr>
        <dsp:cNvPr id="0" name=""/>
        <dsp:cNvSpPr/>
      </dsp:nvSpPr>
      <dsp:spPr>
        <a:xfrm>
          <a:off x="702340" y="2980572"/>
          <a:ext cx="2608047" cy="48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Фиксация всех идей</a:t>
          </a:r>
          <a:endParaRPr lang="ru-RU" sz="1400" kern="1200" dirty="0"/>
        </a:p>
      </dsp:txBody>
      <dsp:txXfrm>
        <a:off x="702340" y="2980572"/>
        <a:ext cx="2608047" cy="480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25BD3-5459-48F9-AEE1-7EB10FEC7AA1}">
      <dsp:nvSpPr>
        <dsp:cNvPr id="0" name=""/>
        <dsp:cNvSpPr/>
      </dsp:nvSpPr>
      <dsp:spPr>
        <a:xfrm>
          <a:off x="0" y="0"/>
          <a:ext cx="4823815" cy="552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 Разогрев - неформальное общение</a:t>
          </a:r>
          <a:endParaRPr lang="ru-RU" sz="1500" kern="1200" dirty="0"/>
        </a:p>
      </dsp:txBody>
      <dsp:txXfrm>
        <a:off x="16178" y="16178"/>
        <a:ext cx="4163150" cy="520004"/>
      </dsp:txXfrm>
    </dsp:sp>
    <dsp:sp modelId="{9D937044-4035-4648-BE59-621BDF802126}">
      <dsp:nvSpPr>
        <dsp:cNvPr id="0" name=""/>
        <dsp:cNvSpPr/>
      </dsp:nvSpPr>
      <dsp:spPr>
        <a:xfrm>
          <a:off x="360220" y="629076"/>
          <a:ext cx="4823815" cy="552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46738"/>
                <a:satOff val="7866"/>
                <a:lumOff val="16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46738"/>
                <a:satOff val="7866"/>
                <a:lumOff val="16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46738"/>
                <a:satOff val="7866"/>
                <a:lumOff val="16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2. Генерация идей - все начинают предлагать свои идеи</a:t>
          </a:r>
          <a:endParaRPr lang="ru-RU" sz="1500" kern="1200" dirty="0"/>
        </a:p>
      </dsp:txBody>
      <dsp:txXfrm>
        <a:off x="376398" y="645254"/>
        <a:ext cx="4072205" cy="520004"/>
      </dsp:txXfrm>
    </dsp:sp>
    <dsp:sp modelId="{A06FC5CD-6A9A-4F4B-956D-596A65A46782}">
      <dsp:nvSpPr>
        <dsp:cNvPr id="0" name=""/>
        <dsp:cNvSpPr/>
      </dsp:nvSpPr>
      <dsp:spPr>
        <a:xfrm>
          <a:off x="720440" y="1258153"/>
          <a:ext cx="4823815" cy="552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93475"/>
                <a:satOff val="15732"/>
                <a:lumOff val="33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93475"/>
                <a:satOff val="15732"/>
                <a:lumOff val="33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93475"/>
                <a:satOff val="15732"/>
                <a:lumOff val="33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 Оценка - идеи оцениваются на предмет релевантности и реалистичности</a:t>
          </a:r>
          <a:endParaRPr lang="ru-RU" sz="1500" kern="1200" dirty="0"/>
        </a:p>
      </dsp:txBody>
      <dsp:txXfrm>
        <a:off x="736618" y="1274331"/>
        <a:ext cx="4072205" cy="520004"/>
      </dsp:txXfrm>
    </dsp:sp>
    <dsp:sp modelId="{FB5A5727-60D5-4E35-9679-FA090F5445D9}">
      <dsp:nvSpPr>
        <dsp:cNvPr id="0" name=""/>
        <dsp:cNvSpPr/>
      </dsp:nvSpPr>
      <dsp:spPr>
        <a:xfrm>
          <a:off x="1080660" y="1887230"/>
          <a:ext cx="4823815" cy="552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40213"/>
                <a:satOff val="23597"/>
                <a:lumOff val="49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340213"/>
                <a:satOff val="23597"/>
                <a:lumOff val="49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340213"/>
                <a:satOff val="23597"/>
                <a:lumOff val="49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4. Анализ - проработка процесса реализации идеи</a:t>
          </a:r>
          <a:endParaRPr lang="ru-RU" sz="1500" kern="1200" dirty="0"/>
        </a:p>
      </dsp:txBody>
      <dsp:txXfrm>
        <a:off x="1096838" y="1903408"/>
        <a:ext cx="4072205" cy="520004"/>
      </dsp:txXfrm>
    </dsp:sp>
    <dsp:sp modelId="{DE6A8619-8AA8-40AC-BFB0-1A373541C08A}">
      <dsp:nvSpPr>
        <dsp:cNvPr id="0" name=""/>
        <dsp:cNvSpPr/>
      </dsp:nvSpPr>
      <dsp:spPr>
        <a:xfrm>
          <a:off x="1440880" y="2516307"/>
          <a:ext cx="4823815" cy="552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86950"/>
                <a:satOff val="31463"/>
                <a:lumOff val="66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786950"/>
                <a:satOff val="31463"/>
                <a:lumOff val="66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786950"/>
                <a:satOff val="31463"/>
                <a:lumOff val="66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5. Синтез - формирование результата мозгового штурма</a:t>
          </a:r>
          <a:endParaRPr lang="ru-RU" sz="1500" kern="1200" dirty="0"/>
        </a:p>
      </dsp:txBody>
      <dsp:txXfrm>
        <a:off x="1457058" y="2532485"/>
        <a:ext cx="4072205" cy="520004"/>
      </dsp:txXfrm>
    </dsp:sp>
    <dsp:sp modelId="{FEE0E848-6EBB-4E2C-ACA0-40F39F0A1F5F}">
      <dsp:nvSpPr>
        <dsp:cNvPr id="0" name=""/>
        <dsp:cNvSpPr/>
      </dsp:nvSpPr>
      <dsp:spPr>
        <a:xfrm>
          <a:off x="4464781" y="403529"/>
          <a:ext cx="359034" cy="359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545564" y="403529"/>
        <a:ext cx="197468" cy="270173"/>
      </dsp:txXfrm>
    </dsp:sp>
    <dsp:sp modelId="{8031D21D-6590-4450-99A4-D3817331FA26}">
      <dsp:nvSpPr>
        <dsp:cNvPr id="0" name=""/>
        <dsp:cNvSpPr/>
      </dsp:nvSpPr>
      <dsp:spPr>
        <a:xfrm>
          <a:off x="4825001" y="1032606"/>
          <a:ext cx="359034" cy="359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05043"/>
            <a:satOff val="11246"/>
            <a:lumOff val="76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05043"/>
              <a:satOff val="11246"/>
              <a:lumOff val="7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905784" y="1032606"/>
        <a:ext cx="197468" cy="270173"/>
      </dsp:txXfrm>
    </dsp:sp>
    <dsp:sp modelId="{C2530871-D87A-4BBC-96B4-1675853233BE}">
      <dsp:nvSpPr>
        <dsp:cNvPr id="0" name=""/>
        <dsp:cNvSpPr/>
      </dsp:nvSpPr>
      <dsp:spPr>
        <a:xfrm>
          <a:off x="5185221" y="1652477"/>
          <a:ext cx="359034" cy="359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10087"/>
            <a:satOff val="22493"/>
            <a:lumOff val="153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410087"/>
              <a:satOff val="22493"/>
              <a:lumOff val="15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266004" y="1652477"/>
        <a:ext cx="197468" cy="270173"/>
      </dsp:txXfrm>
    </dsp:sp>
    <dsp:sp modelId="{D384D430-E779-4F9D-86E0-E6551ABE073B}">
      <dsp:nvSpPr>
        <dsp:cNvPr id="0" name=""/>
        <dsp:cNvSpPr/>
      </dsp:nvSpPr>
      <dsp:spPr>
        <a:xfrm>
          <a:off x="5545441" y="2287691"/>
          <a:ext cx="359034" cy="359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115130"/>
            <a:satOff val="33739"/>
            <a:lumOff val="229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15130"/>
              <a:satOff val="33739"/>
              <a:lumOff val="2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626224" y="2287691"/>
        <a:ext cx="197468" cy="2701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EB1A2-C9AC-415F-8CF5-0471071D60AE}">
      <dsp:nvSpPr>
        <dsp:cNvPr id="0" name=""/>
        <dsp:cNvSpPr/>
      </dsp:nvSpPr>
      <dsp:spPr>
        <a:xfrm>
          <a:off x="338747" y="188015"/>
          <a:ext cx="2429736" cy="242973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 минут</a:t>
          </a:r>
          <a:endParaRPr lang="ru-RU" sz="1700" kern="1200" dirty="0"/>
        </a:p>
      </dsp:txBody>
      <dsp:txXfrm>
        <a:off x="1619276" y="702887"/>
        <a:ext cx="867762" cy="723135"/>
      </dsp:txXfrm>
    </dsp:sp>
    <dsp:sp modelId="{CC694AB0-79AC-4505-84DE-C4494BCDAB92}">
      <dsp:nvSpPr>
        <dsp:cNvPr id="0" name=""/>
        <dsp:cNvSpPr/>
      </dsp:nvSpPr>
      <dsp:spPr>
        <a:xfrm>
          <a:off x="288706" y="274791"/>
          <a:ext cx="2429736" cy="242973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8861780"/>
                <a:satOff val="-26886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 идеи</a:t>
          </a:r>
          <a:endParaRPr lang="ru-RU" sz="1700" kern="1200" dirty="0"/>
        </a:p>
      </dsp:txBody>
      <dsp:txXfrm>
        <a:off x="867215" y="1851227"/>
        <a:ext cx="1301644" cy="636359"/>
      </dsp:txXfrm>
    </dsp:sp>
    <dsp:sp modelId="{643EE926-E1C4-40E8-82BE-230757960031}">
      <dsp:nvSpPr>
        <dsp:cNvPr id="0" name=""/>
        <dsp:cNvSpPr/>
      </dsp:nvSpPr>
      <dsp:spPr>
        <a:xfrm>
          <a:off x="238665" y="188015"/>
          <a:ext cx="2429736" cy="242973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7723560"/>
                <a:satOff val="-53772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 человек</a:t>
          </a:r>
          <a:endParaRPr lang="ru-RU" sz="1700" kern="1200" dirty="0"/>
        </a:p>
      </dsp:txBody>
      <dsp:txXfrm>
        <a:off x="520110" y="702887"/>
        <a:ext cx="867762" cy="723135"/>
      </dsp:txXfrm>
    </dsp:sp>
    <dsp:sp modelId="{D0A3DD14-9957-43EC-A8CF-A8F87B02976F}">
      <dsp:nvSpPr>
        <dsp:cNvPr id="0" name=""/>
        <dsp:cNvSpPr/>
      </dsp:nvSpPr>
      <dsp:spPr>
        <a:xfrm>
          <a:off x="188536" y="37603"/>
          <a:ext cx="2730560" cy="27305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C5D782-65FD-4A91-B5B7-3EBA7B92CF48}">
      <dsp:nvSpPr>
        <dsp:cNvPr id="0" name=""/>
        <dsp:cNvSpPr/>
      </dsp:nvSpPr>
      <dsp:spPr>
        <a:xfrm>
          <a:off x="138294" y="124225"/>
          <a:ext cx="2730560" cy="27305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8861780"/>
                <a:satOff val="-26886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61780"/>
                <a:satOff val="-26886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4011AF-B150-441A-B515-694DF74C1A3C}">
      <dsp:nvSpPr>
        <dsp:cNvPr id="0" name=""/>
        <dsp:cNvSpPr/>
      </dsp:nvSpPr>
      <dsp:spPr>
        <a:xfrm>
          <a:off x="88053" y="37603"/>
          <a:ext cx="2730560" cy="27305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17723560"/>
                <a:satOff val="-53772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723560"/>
                <a:satOff val="-53772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9E8AC-6C17-469A-9B8A-5E6109E7CAF3}">
      <dsp:nvSpPr>
        <dsp:cNvPr id="0" name=""/>
        <dsp:cNvSpPr/>
      </dsp:nvSpPr>
      <dsp:spPr>
        <a:xfrm>
          <a:off x="1379853" y="1626417"/>
          <a:ext cx="1272741" cy="1272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группа из 5-7 человек</a:t>
          </a:r>
        </a:p>
      </dsp:txBody>
      <dsp:txXfrm>
        <a:off x="1566242" y="1812806"/>
        <a:ext cx="899963" cy="899963"/>
      </dsp:txXfrm>
    </dsp:sp>
    <dsp:sp modelId="{5283FA1B-4AC2-4DA0-BEED-C58AA06BDE37}">
      <dsp:nvSpPr>
        <dsp:cNvPr id="0" name=""/>
        <dsp:cNvSpPr/>
      </dsp:nvSpPr>
      <dsp:spPr>
        <a:xfrm rot="12900000">
          <a:off x="511932" y="1387629"/>
          <a:ext cx="1026906" cy="3627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4C3737-D509-479E-BF7B-513B7FA9D9F9}">
      <dsp:nvSpPr>
        <dsp:cNvPr id="0" name=""/>
        <dsp:cNvSpPr/>
      </dsp:nvSpPr>
      <dsp:spPr>
        <a:xfrm>
          <a:off x="237" y="790849"/>
          <a:ext cx="1209104" cy="967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гибкость мышления</a:t>
          </a:r>
          <a:endParaRPr lang="ru-RU" sz="1600" kern="1200" dirty="0"/>
        </a:p>
      </dsp:txBody>
      <dsp:txXfrm>
        <a:off x="28568" y="819180"/>
        <a:ext cx="1152442" cy="910621"/>
      </dsp:txXfrm>
    </dsp:sp>
    <dsp:sp modelId="{012F0489-DDD1-426D-A843-A761C95AAA81}">
      <dsp:nvSpPr>
        <dsp:cNvPr id="0" name=""/>
        <dsp:cNvSpPr/>
      </dsp:nvSpPr>
      <dsp:spPr>
        <a:xfrm rot="16200000">
          <a:off x="1502770" y="871832"/>
          <a:ext cx="1026906" cy="3627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741157"/>
                <a:satOff val="-10120"/>
                <a:lumOff val="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9741157"/>
                <a:satOff val="-10120"/>
                <a:lumOff val="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9741157"/>
                <a:satOff val="-10120"/>
                <a:lumOff val="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A40700-4F94-48F9-ACC0-AB724C4EB54B}">
      <dsp:nvSpPr>
        <dsp:cNvPr id="0" name=""/>
        <dsp:cNvSpPr/>
      </dsp:nvSpPr>
      <dsp:spPr>
        <a:xfrm>
          <a:off x="1411671" y="56102"/>
          <a:ext cx="1209104" cy="967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741157"/>
                <a:satOff val="-10120"/>
                <a:lumOff val="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9741157"/>
                <a:satOff val="-10120"/>
                <a:lumOff val="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9741157"/>
                <a:satOff val="-10120"/>
                <a:lumOff val="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опыт и знания</a:t>
          </a:r>
          <a:endParaRPr lang="ru-RU" sz="1600" kern="1200" dirty="0"/>
        </a:p>
      </dsp:txBody>
      <dsp:txXfrm>
        <a:off x="1440002" y="84433"/>
        <a:ext cx="1152442" cy="910621"/>
      </dsp:txXfrm>
    </dsp:sp>
    <dsp:sp modelId="{6AC4579F-DA99-44EF-81DC-28921F706119}">
      <dsp:nvSpPr>
        <dsp:cNvPr id="0" name=""/>
        <dsp:cNvSpPr/>
      </dsp:nvSpPr>
      <dsp:spPr>
        <a:xfrm rot="19500000">
          <a:off x="2493609" y="1387629"/>
          <a:ext cx="1026906" cy="3627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482314"/>
                <a:satOff val="-20239"/>
                <a:lumOff val="5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9482314"/>
                <a:satOff val="-20239"/>
                <a:lumOff val="5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9482314"/>
                <a:satOff val="-20239"/>
                <a:lumOff val="5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21E88D-8A80-448D-A18A-D1ACC287D983}">
      <dsp:nvSpPr>
        <dsp:cNvPr id="0" name=""/>
        <dsp:cNvSpPr/>
      </dsp:nvSpPr>
      <dsp:spPr>
        <a:xfrm>
          <a:off x="2823106" y="790849"/>
          <a:ext cx="1209104" cy="967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9482314"/>
                <a:satOff val="-20239"/>
                <a:lumOff val="5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9482314"/>
                <a:satOff val="-20239"/>
                <a:lumOff val="5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9482314"/>
                <a:satOff val="-20239"/>
                <a:lumOff val="5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коммуника-бельность</a:t>
          </a:r>
          <a:endParaRPr lang="ru-RU" sz="1600" kern="1200" dirty="0"/>
        </a:p>
      </dsp:txBody>
      <dsp:txXfrm>
        <a:off x="2851437" y="819180"/>
        <a:ext cx="1152442" cy="910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0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92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58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053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9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224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753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08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815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98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8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78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2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965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070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348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54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93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37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46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49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68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926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490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21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514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a7c3f80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a7c3f80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727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427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5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5897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08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2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6393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234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532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85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583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2431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7991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18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0117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084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49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5060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3145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382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4606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0695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4037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3365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36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22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5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1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85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E289087-3B90-4B7A-B0B3-663DF715D0C0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76F26-008E-40CD-B0DF-FD99CADBA164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0A7CE-0912-4C2F-926E-0DDC0C423B66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841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841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0915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841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2488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5708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8837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81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232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6"/>
            </a:lvl1pPr>
            <a:lvl2pPr marL="1218895" lvl="1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81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232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6"/>
            </a:lvl1pPr>
            <a:lvl2pPr marL="1218895" lvl="1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0404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2707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025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025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8895" lvl="1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88783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189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06159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412" y="-167"/>
            <a:ext cx="609441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195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195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668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448" lvl="0" indent="-45708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479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BBC6F-1CE0-4655-9B16-DDAF1AD7C72C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317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448" lvl="0" indent="-30472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10642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841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841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57086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9593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065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A0BB48E-C38A-489F-B21D-27EBF8DA1A52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24002-8F04-447D-8224-40D7ED6840A4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10220-7851-4877-87D8-65579BB1DD91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B4D7-E962-4AD5-804D-44BB05D648F1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49B0F-5FC4-452C-84B9-DC5DB8F7EAF7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9F4E1-C9E2-4C86-91EE-CF98446AD814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544DC91-F540-462A-9952-3A556B4DB6D1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A4F087A6-40E8-4131-BEAB-4F5033CC1517}" type="datetime1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89160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948" y="116632"/>
            <a:ext cx="10081120" cy="1251046"/>
          </a:xfrm>
        </p:spPr>
        <p:txBody>
          <a:bodyPr rtlCol="0" anchor="t"/>
          <a:lstStyle/>
          <a:p>
            <a:pPr algn="ctr" rtl="0"/>
            <a:r>
              <a:rPr lang="ru-RU" sz="4400" dirty="0" smtClean="0"/>
              <a:t>ТЕМА 2. РАЗРАБОТКА ПРОЕКТА. ПРОЕКТНАЯ ИДЕЯ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948" y="1484784"/>
            <a:ext cx="9865096" cy="3384376"/>
          </a:xfrm>
        </p:spPr>
        <p:txBody>
          <a:bodyPr rtlCol="0"/>
          <a:lstStyle/>
          <a:p>
            <a:pPr marL="514350" indent="-514350"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проектной </a:t>
            </a:r>
            <a:r>
              <a:rPr lang="ru-RU" dirty="0" smtClean="0"/>
              <a:t>ситуации</a:t>
            </a:r>
          </a:p>
          <a:p>
            <a:pPr marL="514350" indent="-514350">
              <a:buAutoNum type="arabicPeriod"/>
            </a:pPr>
            <a:r>
              <a:rPr lang="ru-RU" dirty="0"/>
              <a:t>Проблема и поиск идеи </a:t>
            </a:r>
            <a:r>
              <a:rPr lang="ru-RU" dirty="0" smtClean="0"/>
              <a:t>проекта</a:t>
            </a:r>
          </a:p>
          <a:p>
            <a:pPr marL="514350" indent="-514350">
              <a:buAutoNum type="arabicPeriod"/>
            </a:pPr>
            <a:r>
              <a:rPr lang="ru-RU" dirty="0"/>
              <a:t>Технологии генерации идей </a:t>
            </a:r>
            <a:r>
              <a:rPr lang="ru-RU" dirty="0" smtClean="0"/>
              <a:t>проекта</a:t>
            </a:r>
          </a:p>
          <a:p>
            <a:pPr marL="514350" indent="-514350">
              <a:buAutoNum type="arabicPeriod"/>
            </a:pPr>
            <a:r>
              <a:rPr lang="ru-RU" dirty="0"/>
              <a:t>Предварительная оценка проектной </a:t>
            </a:r>
            <a:r>
              <a:rPr lang="ru-RU" dirty="0" smtClean="0"/>
              <a:t>идеи</a:t>
            </a:r>
          </a:p>
          <a:p>
            <a:pPr marL="514350" indent="-514350">
              <a:buAutoNum type="arabicPeriod"/>
            </a:pPr>
            <a:r>
              <a:rPr lang="ru-RU" dirty="0" err="1"/>
              <a:t>Тематизация</a:t>
            </a:r>
            <a:r>
              <a:rPr lang="ru-RU" dirty="0"/>
              <a:t> и целеполагание </a:t>
            </a:r>
            <a:r>
              <a:rPr lang="ru-RU" dirty="0" smtClean="0"/>
              <a:t>проекта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Дизайн-мышление или «</a:t>
            </a:r>
            <a:r>
              <a:rPr lang="ru-RU" dirty="0"/>
              <a:t>П</a:t>
            </a:r>
            <a:r>
              <a:rPr lang="ru-RU" dirty="0" smtClean="0"/>
              <a:t>ридумай. Сделай. Сломай. Повтори.»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2" y="476672"/>
            <a:ext cx="9535831" cy="54726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991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332656"/>
            <a:ext cx="10160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4" y="548680"/>
            <a:ext cx="91217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548680"/>
            <a:ext cx="97200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6" y="764704"/>
            <a:ext cx="91008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447" y="116632"/>
            <a:ext cx="8283272" cy="53265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b="1" dirty="0"/>
              <a:t>2</a:t>
            </a:r>
            <a:r>
              <a:rPr lang="ru-RU" sz="4000" b="1" dirty="0" smtClean="0"/>
              <a:t>. Проблема и поиск </a:t>
            </a:r>
            <a:r>
              <a:rPr lang="ru-RU" sz="4000" b="1" dirty="0"/>
              <a:t>идеи проекта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7828" y="764704"/>
            <a:ext cx="9782801" cy="1383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smtClean="0"/>
              <a:t>На практике инициация проекта представляет собой многократные возвратно-поступательные движения между различными формулировками </a:t>
            </a:r>
            <a:r>
              <a:rPr lang="ru-RU" sz="2400" i="1" smtClean="0">
                <a:solidFill>
                  <a:srgbClr val="C00000"/>
                </a:solidFill>
              </a:rPr>
              <a:t>проблемы</a:t>
            </a:r>
            <a:r>
              <a:rPr lang="ru-RU" sz="2400" i="1" smtClean="0"/>
              <a:t> и разнообразными </a:t>
            </a:r>
            <a:r>
              <a:rPr lang="ru-RU" sz="2400" i="1" smtClean="0">
                <a:solidFill>
                  <a:srgbClr val="C00000"/>
                </a:solidFill>
              </a:rPr>
              <a:t>идеями</a:t>
            </a:r>
            <a:r>
              <a:rPr lang="ru-RU" sz="2400" i="1" smtClean="0"/>
              <a:t> о путях ее  решения.</a:t>
            </a:r>
            <a:endParaRPr lang="ru-RU" sz="2400" i="1" dirty="0"/>
          </a:p>
        </p:txBody>
      </p:sp>
      <p:pic>
        <p:nvPicPr>
          <p:cNvPr id="10" name="Схема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0" r="-10409"/>
          <a:stretch/>
        </p:blipFill>
        <p:spPr bwMode="auto">
          <a:xfrm>
            <a:off x="981844" y="2564904"/>
            <a:ext cx="273630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4038128" y="2708920"/>
            <a:ext cx="11521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06180" y="4581128"/>
            <a:ext cx="11521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6099" y="4521894"/>
            <a:ext cx="5692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развитие самой идеи </a:t>
            </a:r>
            <a:r>
              <a:rPr lang="ru-RU" dirty="0"/>
              <a:t>(от общего видения – к параметрическому описанию </a:t>
            </a:r>
            <a:r>
              <a:rPr lang="ru-RU" dirty="0" smtClean="0"/>
              <a:t>целей </a:t>
            </a:r>
            <a:r>
              <a:rPr lang="ru-RU" dirty="0"/>
              <a:t>проекта, т.е. его ожидаемым результатам)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26099" y="2540803"/>
            <a:ext cx="5836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понимание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проблемы </a:t>
            </a:r>
            <a:r>
              <a:rPr lang="ru-RU" dirty="0"/>
              <a:t>(от констатации до ясного качественного и </a:t>
            </a:r>
            <a:r>
              <a:rPr lang="ru-RU" dirty="0" smtClean="0"/>
              <a:t>количественного </a:t>
            </a:r>
            <a:r>
              <a:rPr lang="ru-RU" dirty="0"/>
              <a:t>ее описания, включающего представление о возможном </a:t>
            </a:r>
            <a:r>
              <a:rPr lang="ru-RU" dirty="0" smtClean="0"/>
              <a:t>потребителе </a:t>
            </a:r>
            <a:r>
              <a:rPr lang="ru-RU" dirty="0"/>
              <a:t>проекта, его запросах и </a:t>
            </a:r>
            <a:r>
              <a:rPr lang="ru-RU" dirty="0" smtClean="0"/>
              <a:t>интересах)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60786" y="980728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самом общем виде </a:t>
            </a:r>
            <a:r>
              <a:rPr lang="ru-RU" sz="20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</a:t>
            </a:r>
            <a:r>
              <a:rPr lang="ru-RU" sz="2000" i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вопрос или совокупность вопросов, ответами на которые мы не располагаем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некоторое познавательное препятствие, выраженное, чаще всего, в форме вопроса. Ответом, как правило, является теория.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93436" y="2508131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Научная проблема – </a:t>
            </a:r>
            <a:r>
              <a:rPr lang="ru-RU" sz="2000" b="1" i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знание о незнании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oolwebmasters.com/uploads/posts/2011-09/1315217964_brief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428" y="4725144"/>
            <a:ext cx="533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586904"/>
          </a:xfrm>
        </p:spPr>
        <p:txBody>
          <a:bodyPr/>
          <a:lstStyle/>
          <a:p>
            <a:r>
              <a:rPr lang="ru-RU" i="1" dirty="0" smtClean="0"/>
              <a:t>Проблема 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6013" y="3216528"/>
            <a:ext cx="9613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Лучше всего при инициации идеи отталкиваться от содержания </a:t>
            </a:r>
            <a:r>
              <a:rPr lang="ru-RU" sz="2400" dirty="0">
                <a:solidFill>
                  <a:srgbClr val="FF0000"/>
                </a:solidFill>
              </a:rPr>
              <a:t>проблемы</a:t>
            </a:r>
            <a:r>
              <a:rPr lang="ru-RU" sz="2400" dirty="0"/>
              <a:t>, ведь проект </a:t>
            </a:r>
            <a:r>
              <a:rPr lang="ru-RU" sz="2400" dirty="0" smtClean="0"/>
              <a:t>обусловлен </a:t>
            </a:r>
            <a:r>
              <a:rPr lang="ru-RU" sz="2400" dirty="0"/>
              <a:t>наличием проблемной ситуации в той или иной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31401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442888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Формулирование проблемы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5901" y="980728"/>
            <a:ext cx="4896544" cy="3139321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Наш	[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пользователь</a:t>
            </a:r>
            <a:r>
              <a:rPr lang="ru-RU" dirty="0"/>
              <a:t>] </a:t>
            </a:r>
          </a:p>
          <a:p>
            <a:r>
              <a:rPr lang="ru-RU" dirty="0"/>
              <a:t>хочет	[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цель/желание/потребность</a:t>
            </a:r>
            <a:r>
              <a:rPr lang="ru-RU" dirty="0"/>
              <a:t>], 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но не может, потому что </a:t>
            </a:r>
          </a:p>
          <a:p>
            <a:r>
              <a:rPr lang="ru-RU" dirty="0"/>
              <a:t>ему мешают	[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барьеры</a:t>
            </a:r>
            <a:r>
              <a:rPr lang="ru-RU" dirty="0"/>
              <a:t>], </a:t>
            </a:r>
          </a:p>
          <a:p>
            <a:endParaRPr lang="ru-RU" dirty="0"/>
          </a:p>
          <a:p>
            <a:r>
              <a:rPr lang="ru-RU" dirty="0"/>
              <a:t>а существующие	[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решения такие-то</a:t>
            </a:r>
            <a:r>
              <a:rPr lang="ru-RU" dirty="0"/>
              <a:t>] </a:t>
            </a:r>
          </a:p>
          <a:p>
            <a:r>
              <a:rPr lang="ru-RU" dirty="0"/>
              <a:t>обладают	[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недостатками такими-то</a:t>
            </a:r>
            <a:r>
              <a:rPr lang="ru-RU" dirty="0"/>
              <a:t>]</a:t>
            </a:r>
          </a:p>
          <a:p>
            <a:endParaRPr lang="ru-RU" dirty="0"/>
          </a:p>
          <a:p>
            <a:r>
              <a:rPr lang="ru-RU" dirty="0"/>
              <a:t>и потому не позволяют эти барьеры преодолеть.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30516" y="980728"/>
            <a:ext cx="4392488" cy="230832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Из формулировки проблемы должно 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понятно: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 не так,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почему не так 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 будет, если сделать как надо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1924" y="4581128"/>
            <a:ext cx="9505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Но очень часто остается вопрос </a:t>
            </a:r>
            <a:r>
              <a:rPr lang="ru-RU" sz="2400" dirty="0"/>
              <a:t>— </a:t>
            </a:r>
            <a:r>
              <a:rPr lang="ru-RU" sz="2400" b="1" i="1" dirty="0">
                <a:solidFill>
                  <a:srgbClr val="C00000"/>
                </a:solidFill>
              </a:rPr>
              <a:t>а правда ли выбранная вами проблема достойна решения?</a:t>
            </a:r>
            <a:r>
              <a:rPr lang="ru-RU" sz="2400" dirty="0"/>
              <a:t> Ведь если проблема — и не проблема вовсе, то и решение никому не нужно, а тогда нужно ли посвящать этому проект?</a:t>
            </a:r>
          </a:p>
        </p:txBody>
      </p:sp>
    </p:spTree>
    <p:extLst>
      <p:ext uri="{BB962C8B-B14F-4D97-AF65-F5344CB8AC3E}">
        <p14:creationId xmlns:p14="http://schemas.microsoft.com/office/powerpoint/2010/main" val="14161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56962"/>
            <a:ext cx="9782801" cy="514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Проблема должна отвечать определенным условиям:</a:t>
            </a:r>
            <a:endParaRPr lang="ru-RU" sz="3200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1653600"/>
              </p:ext>
            </p:extLst>
          </p:nvPr>
        </p:nvGraphicFramePr>
        <p:xfrm>
          <a:off x="1269876" y="548680"/>
          <a:ext cx="105851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45102758"/>
              </p:ext>
            </p:extLst>
          </p:nvPr>
        </p:nvGraphicFramePr>
        <p:xfrm>
          <a:off x="1270113" y="3356992"/>
          <a:ext cx="10584939" cy="335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84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9796" y="649287"/>
            <a:ext cx="7264623" cy="400110"/>
          </a:xfrm>
        </p:spPr>
        <p:txBody>
          <a:bodyPr rtlCol="0"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Любой проект начинается с </a:t>
            </a:r>
            <a:r>
              <a:rPr lang="ru-RU" sz="2400" b="1" i="1" dirty="0" smtClean="0">
                <a:solidFill>
                  <a:srgbClr val="C00000"/>
                </a:solidFill>
              </a:rPr>
              <a:t>идеи…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7948" y="1154949"/>
            <a:ext cx="205376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u="sng" dirty="0"/>
              <a:t>научные идеи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9713" y="1154949"/>
            <a:ext cx="177144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u="sng" dirty="0"/>
              <a:t>бизнес-идеи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765" y="1559441"/>
            <a:ext cx="5616624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я</a:t>
            </a:r>
            <a:r>
              <a:rPr lang="ru-RU" dirty="0" smtClean="0"/>
              <a:t>вляются первичными;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чтобы появилась научная идея, нужны </a:t>
            </a:r>
            <a:r>
              <a:rPr lang="ru-RU" dirty="0" smtClean="0"/>
              <a:t>глубокие </a:t>
            </a:r>
            <a:r>
              <a:rPr lang="ru-RU" dirty="0"/>
              <a:t>знания, </a:t>
            </a:r>
            <a:r>
              <a:rPr lang="ru-RU" dirty="0" smtClean="0"/>
              <a:t>богатый </a:t>
            </a:r>
            <a:r>
              <a:rPr lang="ru-RU" dirty="0"/>
              <a:t>опыт, </a:t>
            </a:r>
            <a:r>
              <a:rPr lang="ru-RU" dirty="0" smtClean="0"/>
              <a:t>и талант;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научная </a:t>
            </a:r>
            <a:r>
              <a:rPr lang="ru-RU" dirty="0"/>
              <a:t>идея должна быть оформлена в виде научного отчета, статьи, тезисов и др.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можно говорить только о </a:t>
            </a:r>
            <a:r>
              <a:rPr lang="ru-RU" dirty="0" smtClean="0"/>
              <a:t>потенциале</a:t>
            </a:r>
            <a:r>
              <a:rPr lang="ru-RU" dirty="0"/>
              <a:t>, заложенном в этой научной </a:t>
            </a:r>
            <a:r>
              <a:rPr lang="ru-RU" dirty="0" smtClean="0"/>
              <a:t>идее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если </a:t>
            </a:r>
            <a:r>
              <a:rPr lang="ru-RU" dirty="0"/>
              <a:t>научная идея признана перспективной, она получает возможность развития и переходит в фазу научных </a:t>
            </a:r>
            <a:r>
              <a:rPr lang="ru-RU" dirty="0" smtClean="0"/>
              <a:t>исследований;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результате научная идея получает всестороннее развитие и превращается в научную </a:t>
            </a:r>
            <a:r>
              <a:rPr lang="ru-RU" dirty="0" smtClean="0"/>
              <a:t>разработку, которая, </a:t>
            </a:r>
            <a:r>
              <a:rPr lang="ru-RU" dirty="0"/>
              <a:t>в случае успеха, </a:t>
            </a:r>
            <a:r>
              <a:rPr lang="ru-RU" dirty="0" smtClean="0"/>
              <a:t>превращает </a:t>
            </a:r>
            <a:r>
              <a:rPr lang="ru-RU" dirty="0"/>
              <a:t>научную идею в бизнес-идею.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4412" y="1555059"/>
            <a:ext cx="5904656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оответствуют важному </a:t>
            </a:r>
            <a:r>
              <a:rPr lang="ru-RU" dirty="0"/>
              <a:t>требованию — с ее помощью можно зарабатывать </a:t>
            </a:r>
            <a:r>
              <a:rPr lang="ru-RU" dirty="0" smtClean="0"/>
              <a:t>деньги;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бизнес-идея </a:t>
            </a:r>
            <a:r>
              <a:rPr lang="ru-RU" dirty="0"/>
              <a:t>— это товар, и она должна быть соответственно </a:t>
            </a:r>
            <a:r>
              <a:rPr lang="ru-RU" dirty="0" smtClean="0"/>
              <a:t>оформлена;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вооружившись </a:t>
            </a:r>
            <a:r>
              <a:rPr lang="ru-RU" dirty="0"/>
              <a:t>бизнес-идеей и поверив в нее, </a:t>
            </a:r>
            <a:r>
              <a:rPr lang="ru-RU" dirty="0" smtClean="0"/>
              <a:t>можно </a:t>
            </a:r>
            <a:r>
              <a:rPr lang="ru-RU" dirty="0"/>
              <a:t>вступать в цикл проектирования, в </a:t>
            </a:r>
            <a:r>
              <a:rPr lang="ru-RU" dirty="0" err="1"/>
              <a:t>прединвестиционную</a:t>
            </a:r>
            <a:r>
              <a:rPr lang="ru-RU" dirty="0"/>
              <a:t> стадию </a:t>
            </a:r>
            <a:r>
              <a:rPr lang="ru-RU" dirty="0" smtClean="0"/>
              <a:t>проекта;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проводить конкретные исследования, </a:t>
            </a:r>
            <a:r>
              <a:rPr lang="ru-RU" dirty="0" smtClean="0"/>
              <a:t>предварительные </a:t>
            </a:r>
            <a:r>
              <a:rPr lang="ru-RU" dirty="0"/>
              <a:t>технико-экономические обоснования и затем </a:t>
            </a:r>
            <a:r>
              <a:rPr lang="ru-RU" dirty="0" smtClean="0"/>
              <a:t>осуществлять </a:t>
            </a:r>
            <a:r>
              <a:rPr lang="ru-RU" dirty="0"/>
              <a:t>бизнес-планирование, т. е. разрабатывать бизнес-идею дальше, превращая ее в действительность.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6222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447" y="116632"/>
            <a:ext cx="8283272" cy="53265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b="1" dirty="0" smtClean="0"/>
              <a:t>1. Анализ проектной ситуации</a:t>
            </a:r>
            <a:endParaRPr lang="ru-RU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6" y="908720"/>
            <a:ext cx="9479689" cy="4248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98468" y="494116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Нина Вячеславовна Громыко</a:t>
            </a:r>
          </a:p>
          <a:p>
            <a:pPr algn="r"/>
            <a:r>
              <a:rPr lang="ru-RU" dirty="0" smtClean="0"/>
              <a:t>Школа проектных наставников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2400" dirty="0"/>
              <a:t>Если посмотреть на появляющиеся на рынке стартапы, то можно заметить, что лишь малая часть из них является уникальной, а остальные созданы одним </a:t>
            </a:r>
            <a:r>
              <a:rPr lang="ru-RU" sz="2400" u="sng" dirty="0"/>
              <a:t>из трех </a:t>
            </a:r>
            <a:r>
              <a:rPr lang="ru-RU" sz="2400" u="sng" dirty="0" smtClean="0"/>
              <a:t>методов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1828800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Копирование</a:t>
            </a:r>
            <a:r>
              <a:rPr lang="ru-RU" dirty="0"/>
              <a:t> (клонирование): как правило, копируют идею (не продукт), ставшую успешной в другой стране</a:t>
            </a:r>
          </a:p>
          <a:p>
            <a:r>
              <a:rPr lang="ru-RU" dirty="0"/>
              <a:t>  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Трансформация</a:t>
            </a:r>
            <a:r>
              <a:rPr lang="ru-RU" dirty="0"/>
              <a:t>: дополнение существующей идеи</a:t>
            </a:r>
          </a:p>
          <a:p>
            <a:r>
              <a:rPr lang="ru-RU" dirty="0"/>
              <a:t>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Комбинирование</a:t>
            </a:r>
            <a:r>
              <a:rPr lang="ru-RU" dirty="0"/>
              <a:t>: объединение нескольких идей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4"/>
          <a:stretch/>
        </p:blipFill>
        <p:spPr>
          <a:xfrm>
            <a:off x="2422004" y="3481302"/>
            <a:ext cx="7488832" cy="3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442888"/>
          </a:xfrm>
        </p:spPr>
        <p:txBody>
          <a:bodyPr rtlCol="0"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Конкретными источниками инновационных идей могут выступать: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9349567"/>
              </p:ext>
            </p:extLst>
          </p:nvPr>
        </p:nvGraphicFramePr>
        <p:xfrm>
          <a:off x="1413892" y="842133"/>
          <a:ext cx="10297144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1747113"/>
              </p:ext>
            </p:extLst>
          </p:nvPr>
        </p:nvGraphicFramePr>
        <p:xfrm>
          <a:off x="1413892" y="3727872"/>
          <a:ext cx="10297144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0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116633"/>
            <a:ext cx="10369152" cy="504056"/>
          </a:xfrm>
        </p:spPr>
        <p:txBody>
          <a:bodyPr rtlCol="0">
            <a:norm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Какие идеи можно преобразовать в работающий бизнес?</a:t>
            </a:r>
          </a:p>
        </p:txBody>
      </p:sp>
      <p:graphicFrame>
        <p:nvGraphicFramePr>
          <p:cNvPr id="6" name="Объект 5" descr="Вертикальный список шевронов, в котором 3 группы расположены одна под другой, при этом под каждой группой есть отдельно выделенные пункты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7798157"/>
              </p:ext>
            </p:extLst>
          </p:nvPr>
        </p:nvGraphicFramePr>
        <p:xfrm>
          <a:off x="1341884" y="980728"/>
          <a:ext cx="57606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444073" y="1580379"/>
            <a:ext cx="4248472" cy="2985428"/>
          </a:xfrm>
        </p:spPr>
        <p:txBody>
          <a:bodyPr rtlCol="0"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идее есть то, что нужно вам самим;</a:t>
            </a:r>
          </a:p>
          <a:p>
            <a:r>
              <a:rPr lang="ru-RU" sz="2000" dirty="0" smtClean="0"/>
              <a:t>вы </a:t>
            </a:r>
            <a:r>
              <a:rPr lang="ru-RU" sz="2000" dirty="0"/>
              <a:t>можете сами её реализовать или можете собрать команду, которая сможет её реализовать;</a:t>
            </a:r>
          </a:p>
          <a:p>
            <a:r>
              <a:rPr lang="ru-RU" sz="2000" dirty="0" smtClean="0"/>
              <a:t>как </a:t>
            </a:r>
            <a:r>
              <a:rPr lang="ru-RU" sz="2000" dirty="0"/>
              <a:t>ни странно, </a:t>
            </a:r>
            <a:r>
              <a:rPr lang="ru-RU" sz="2000" dirty="0" smtClean="0"/>
              <a:t>очень </a:t>
            </a:r>
            <a:r>
              <a:rPr lang="ru-RU" sz="2000" dirty="0"/>
              <a:t>немногим кажется, что эта идея достойна реализации.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90556" y="836712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Хорошие идеи для проекта имеют три общих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черты</a:t>
            </a:r>
            <a:r>
              <a:rPr lang="ru-RU" sz="2000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90556" y="4941168"/>
            <a:ext cx="4090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!!! возможность масштабирования 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116632"/>
            <a:ext cx="9289032" cy="53265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b="1" dirty="0"/>
              <a:t>3</a:t>
            </a:r>
            <a:r>
              <a:rPr lang="ru-RU" sz="4000" b="1" dirty="0" smtClean="0"/>
              <a:t>. Технологии генерации идей проекта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9796" y="681828"/>
            <a:ext cx="7264623" cy="400110"/>
          </a:xfrm>
        </p:spPr>
        <p:txBody>
          <a:bodyPr rtlCol="0">
            <a:normAutofit lnSpcReduction="1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1. Мозговой штурм (</a:t>
            </a:r>
            <a:r>
              <a:rPr lang="en-US" sz="2400" b="1" i="1" dirty="0">
                <a:solidFill>
                  <a:srgbClr val="C00000"/>
                </a:solidFill>
              </a:rPr>
              <a:t>Brainstorm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772" y="1016835"/>
            <a:ext cx="2951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Самый простой и самый популярный метод поиска и генерации идей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8268" y="1016835"/>
            <a:ext cx="7231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выбрать команду участников, состоящую из различных по своей образовательной и профессиональной подготовке людей, и назначить модератора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285303" y="1082456"/>
            <a:ext cx="1440957" cy="7920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97531106"/>
              </p:ext>
            </p:extLst>
          </p:nvPr>
        </p:nvGraphicFramePr>
        <p:xfrm>
          <a:off x="117748" y="2103839"/>
          <a:ext cx="3816424" cy="346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14092" y="3284984"/>
            <a:ext cx="2903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Главное правило мозгового штурма - не критиковать </a:t>
            </a:r>
            <a:r>
              <a:rPr lang="ru-RU" sz="2400" b="1" dirty="0" smtClean="0">
                <a:solidFill>
                  <a:srgbClr val="FF0000"/>
                </a:solidFill>
              </a:rPr>
              <a:t>идеи!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08462810"/>
              </p:ext>
            </p:extLst>
          </p:nvPr>
        </p:nvGraphicFramePr>
        <p:xfrm>
          <a:off x="5735379" y="2364461"/>
          <a:ext cx="6264696" cy="306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548340" y="1948779"/>
            <a:ext cx="317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Этапы мозгового штурма: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2716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9782801" cy="442887"/>
          </a:xfrm>
        </p:spPr>
        <p:txBody>
          <a:bodyPr rtlCol="0"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2. «Дерево </a:t>
            </a:r>
            <a:r>
              <a:rPr lang="ru-RU" sz="2400" b="1" i="1" dirty="0">
                <a:solidFill>
                  <a:srgbClr val="C00000"/>
                </a:solidFill>
              </a:rPr>
              <a:t>проблем», «дерево идей»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93436" y="620688"/>
            <a:ext cx="4818888" cy="1368152"/>
          </a:xfrm>
        </p:spPr>
        <p:txBody>
          <a:bodyPr rtlCol="0" anchor="t"/>
          <a:lstStyle/>
          <a:p>
            <a:r>
              <a:rPr lang="ru-RU" sz="1800" b="1" u="sng" cap="none" dirty="0" smtClean="0"/>
              <a:t>«Дерево проблем»</a:t>
            </a:r>
            <a:r>
              <a:rPr lang="ru-RU" sz="1800" cap="none" dirty="0" smtClean="0"/>
              <a:t> –  это структурированная, построенная по иерархическому принципу совокупность проблем, на решение которых может быть направлен разрабатываемый проект. </a:t>
            </a:r>
            <a:endParaRPr lang="ru-RU" sz="1800" cap="none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97738" y="2002537"/>
            <a:ext cx="4814586" cy="1922406"/>
          </a:xfrm>
        </p:spPr>
        <p:txBody>
          <a:bodyPr rtlCol="0">
            <a:normAutofit/>
          </a:bodyPr>
          <a:lstStyle/>
          <a:p>
            <a:r>
              <a:rPr lang="ru-RU" sz="1800" dirty="0"/>
              <a:t>генеральная проблема («вершина дерева</a:t>
            </a:r>
            <a:r>
              <a:rPr lang="ru-RU" sz="1800" dirty="0" smtClean="0"/>
              <a:t>»)</a:t>
            </a:r>
          </a:p>
          <a:p>
            <a:r>
              <a:rPr lang="ru-RU" sz="1800" dirty="0"/>
              <a:t>подчиненные ей </a:t>
            </a:r>
            <a:r>
              <a:rPr lang="ru-RU" sz="1800" dirty="0" err="1"/>
              <a:t>подпроблемы</a:t>
            </a:r>
            <a:r>
              <a:rPr lang="ru-RU" sz="1800" dirty="0"/>
              <a:t> (частные проблемы) первого, второго и после-дующего уровней («ветви дерева проблем»)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idx="1"/>
          </p:nvPr>
        </p:nvSpPr>
        <p:spPr>
          <a:xfrm>
            <a:off x="6670476" y="636455"/>
            <a:ext cx="5040560" cy="1352385"/>
          </a:xfrm>
        </p:spPr>
        <p:txBody>
          <a:bodyPr rtlCol="0" anchor="t"/>
          <a:lstStyle/>
          <a:p>
            <a:r>
              <a:rPr lang="ru-RU" sz="1800" b="1" u="sng" cap="none" dirty="0"/>
              <a:t>«Дерево идей» </a:t>
            </a:r>
            <a:r>
              <a:rPr lang="ru-RU" sz="1800" cap="none" dirty="0"/>
              <a:t>– это структурированная, построенная по </a:t>
            </a:r>
            <a:r>
              <a:rPr lang="ru-RU" sz="1800" cap="none" dirty="0" smtClean="0"/>
              <a:t>иерархическому </a:t>
            </a:r>
            <a:r>
              <a:rPr lang="ru-RU" sz="1800" cap="none" dirty="0"/>
              <a:t>принципу </a:t>
            </a:r>
            <a:r>
              <a:rPr lang="ru-RU" sz="1800" cap="none" dirty="0" smtClean="0"/>
              <a:t>совокупность </a:t>
            </a:r>
            <a:r>
              <a:rPr lang="ru-RU" sz="1800" cap="none" dirty="0"/>
              <a:t>выдвинутых в ходе мозгового штурма идей, которые могут быть реализованы в результате </a:t>
            </a:r>
            <a:r>
              <a:rPr lang="ru-RU" sz="1800" cap="none" dirty="0" smtClean="0"/>
              <a:t>проекта</a:t>
            </a:r>
            <a:r>
              <a:rPr lang="ru-RU" sz="1800" cap="none" dirty="0"/>
              <a:t>.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half" idx="2"/>
          </p:nvPr>
        </p:nvSpPr>
        <p:spPr>
          <a:xfrm>
            <a:off x="6670476" y="1985713"/>
            <a:ext cx="4814586" cy="1587303"/>
          </a:xfrm>
        </p:spPr>
        <p:txBody>
          <a:bodyPr rtlCol="0">
            <a:normAutofit/>
          </a:bodyPr>
          <a:lstStyle/>
          <a:p>
            <a:r>
              <a:rPr lang="ru-RU" sz="1800" dirty="0"/>
              <a:t>генеральная идея проекта («вершина дерева идей</a:t>
            </a:r>
            <a:r>
              <a:rPr lang="ru-RU" sz="1800" dirty="0" smtClean="0"/>
              <a:t>»)</a:t>
            </a:r>
          </a:p>
          <a:p>
            <a:r>
              <a:rPr lang="ru-RU" sz="1800" dirty="0"/>
              <a:t>подчиненные ей идеи первого, второго и последующего уровней («ветви </a:t>
            </a:r>
            <a:r>
              <a:rPr lang="ru-RU" sz="1800" dirty="0" smtClean="0"/>
              <a:t>дерева </a:t>
            </a:r>
            <a:r>
              <a:rPr lang="ru-RU" sz="1800" dirty="0"/>
              <a:t>идей»)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87" t="21358" r="2163" b="1823"/>
          <a:stretch/>
        </p:blipFill>
        <p:spPr>
          <a:xfrm>
            <a:off x="1346584" y="3789039"/>
            <a:ext cx="5065740" cy="3016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76" y="3440503"/>
            <a:ext cx="5137490" cy="3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9782801" cy="442887"/>
          </a:xfrm>
        </p:spPr>
        <p:txBody>
          <a:bodyPr rtlCol="0"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3</a:t>
            </a:r>
            <a:r>
              <a:rPr lang="ru-RU" sz="2400" b="1" i="1" dirty="0" smtClean="0">
                <a:solidFill>
                  <a:srgbClr val="C00000"/>
                </a:solidFill>
              </a:rPr>
              <a:t>. </a:t>
            </a:r>
            <a:r>
              <a:rPr lang="ru-RU" sz="2400" b="1" i="1" dirty="0">
                <a:solidFill>
                  <a:srgbClr val="C00000"/>
                </a:solidFill>
              </a:rPr>
              <a:t>Метод «635»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75075562"/>
              </p:ext>
            </p:extLst>
          </p:nvPr>
        </p:nvGraphicFramePr>
        <p:xfrm>
          <a:off x="1197868" y="542007"/>
          <a:ext cx="3007150" cy="289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959852" y="764704"/>
            <a:ext cx="60928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Предложения </a:t>
            </a:r>
            <a:r>
              <a:rPr lang="ru-RU" dirty="0"/>
              <a:t>записываются на бумаге и передаются соседнему участнику по часовой стрелке.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После </a:t>
            </a:r>
            <a:r>
              <a:rPr lang="ru-RU" dirty="0"/>
              <a:t>каждой передачи участники снова имеют 5 мин для того, чтобы дополнить или изменить полученные от соседей идеи либо дописать три новые идеи от себя.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Заседание </a:t>
            </a:r>
            <a:r>
              <a:rPr lang="ru-RU" dirty="0"/>
              <a:t>заканчивается, когда каждый участник поработал с каждым формуляром.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идеальном случае продолжительность метода составляет 30 мин, количество полученных идей - 108.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Идеи </a:t>
            </a:r>
            <a:r>
              <a:rPr lang="ru-RU" dirty="0"/>
              <a:t>в дальнейшем подвергаются анализу и оценке.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85900" y="5157192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Позитивный момент - получение за короткое время большого числа предложений.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56134" y="5157192"/>
            <a:ext cx="4896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0070C0"/>
                </a:solidFill>
              </a:rPr>
              <a:t>Необходимо также исходить из того, что некоторые участники не смогут предложить по 3 идеи за 5 мин.</a:t>
            </a:r>
          </a:p>
        </p:txBody>
      </p:sp>
    </p:spTree>
    <p:extLst>
      <p:ext uri="{BB962C8B-B14F-4D97-AF65-F5344CB8AC3E}">
        <p14:creationId xmlns:p14="http://schemas.microsoft.com/office/powerpoint/2010/main" val="2186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9782801" cy="442887"/>
          </a:xfrm>
        </p:spPr>
        <p:txBody>
          <a:bodyPr rtlCol="0"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4</a:t>
            </a:r>
            <a:r>
              <a:rPr lang="ru-RU" sz="2400" b="1" i="1" dirty="0">
                <a:solidFill>
                  <a:srgbClr val="C00000"/>
                </a:solidFill>
              </a:rPr>
              <a:t>. Метод аналогий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14292" y="190187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Этот метод является методом ассоциативного </a:t>
            </a:r>
            <a:r>
              <a:rPr lang="ru-RU" dirty="0" smtClean="0">
                <a:solidFill>
                  <a:srgbClr val="0070C0"/>
                </a:solidFill>
              </a:rPr>
              <a:t>мышления.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40681436"/>
              </p:ext>
            </p:extLst>
          </p:nvPr>
        </p:nvGraphicFramePr>
        <p:xfrm>
          <a:off x="1281945" y="3917251"/>
          <a:ext cx="4032448" cy="295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1060141"/>
              </p:ext>
            </p:extLst>
          </p:nvPr>
        </p:nvGraphicFramePr>
        <p:xfrm>
          <a:off x="2494012" y="600410"/>
          <a:ext cx="10441160" cy="47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49842" y="1608623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виды </a:t>
            </a:r>
            <a:r>
              <a:rPr lang="ru-RU" sz="2400" b="1" dirty="0"/>
              <a:t>аналогий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782044" y="1822886"/>
            <a:ext cx="792088" cy="616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27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224" y="642141"/>
            <a:ext cx="3347128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sz="1799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4806" y="121088"/>
            <a:ext cx="3364191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9" b="1" i="1" dirty="0" smtClean="0">
                <a:solidFill>
                  <a:srgbClr val="C00000"/>
                </a:solidFill>
              </a:rPr>
              <a:t>5. Метод </a:t>
            </a:r>
            <a:r>
              <a:rPr lang="ru-RU" sz="2399" b="1" i="1" dirty="0" err="1">
                <a:solidFill>
                  <a:srgbClr val="C00000"/>
                </a:solidFill>
              </a:rPr>
              <a:t>синектики</a:t>
            </a:r>
            <a:endParaRPr lang="ru-RU" sz="2399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0614" y="121088"/>
            <a:ext cx="5136719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99" dirty="0" err="1"/>
              <a:t>синектика</a:t>
            </a:r>
            <a:r>
              <a:rPr lang="ru-RU" sz="1799" dirty="0"/>
              <a:t> предполагает работу постоянных групп, </a:t>
            </a:r>
            <a:r>
              <a:rPr lang="ru-RU" sz="1799" b="1" u="sng" dirty="0"/>
              <a:t>профессионально</a:t>
            </a:r>
            <a:r>
              <a:rPr lang="ru-RU" sz="1799" dirty="0"/>
              <a:t> применяющих различные приемы активизации своего творческого потенциала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06325" y="4048979"/>
            <a:ext cx="2951238" cy="17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b="1" i="1" dirty="0"/>
              <a:t>Уильям Дж. Гордон (9 сентября 1919 — 30 июня 2003), американский изобретатель и психолог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950" y="322188"/>
            <a:ext cx="2808614" cy="34550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73932" y="1403546"/>
            <a:ext cx="6094413" cy="646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99" b="1" i="1" dirty="0">
                <a:solidFill>
                  <a:schemeClr val="accent4">
                    <a:lumMod val="75000"/>
                  </a:schemeClr>
                </a:solidFill>
              </a:rPr>
              <a:t>Требования</a:t>
            </a:r>
            <a:r>
              <a:rPr lang="ru-RU" sz="1799" dirty="0"/>
              <a:t> к участникам группы предъявляются прежде всего в отношении их умений: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7867" y="2142025"/>
            <a:ext cx="7272809" cy="3415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Wingdings" panose="05000000000000000000" pitchFamily="2" charset="2"/>
              <a:buChar char="v"/>
            </a:pPr>
            <a:r>
              <a:rPr lang="ru-RU" sz="1799" dirty="0"/>
              <a:t>преодолевать инертность мышления, выделять сущность задачи и формировать взгляд на нее со стороны; </a:t>
            </a:r>
          </a:p>
          <a:p>
            <a:pPr marL="285664" indent="-285664">
              <a:buFont typeface="Wingdings" panose="05000000000000000000" pitchFamily="2" charset="2"/>
              <a:buChar char="v"/>
            </a:pPr>
            <a:r>
              <a:rPr lang="ru-RU" sz="1799" dirty="0"/>
              <a:t>организовать работу своего мышления в виде свободного раздумья и фантазии; </a:t>
            </a:r>
          </a:p>
          <a:p>
            <a:pPr marL="285664" indent="-285664">
              <a:buFont typeface="Wingdings" panose="05000000000000000000" pitchFamily="2" charset="2"/>
              <a:buChar char="v"/>
            </a:pPr>
            <a:r>
              <a:rPr lang="ru-RU" sz="1799" dirty="0"/>
              <a:t>задержать дальнейшее развитие найденных идей и верить в существование лучших идей; </a:t>
            </a:r>
          </a:p>
          <a:p>
            <a:pPr marL="285664" indent="-285664">
              <a:buFont typeface="Wingdings" panose="05000000000000000000" pitchFamily="2" charset="2"/>
              <a:buChar char="v"/>
            </a:pPr>
            <a:r>
              <a:rPr lang="ru-RU" sz="1799" dirty="0"/>
              <a:t>благожелательно воспринимать и развивать чужие идеи; </a:t>
            </a:r>
          </a:p>
          <a:p>
            <a:pPr marL="285664" indent="-285664">
              <a:buFont typeface="Wingdings" panose="05000000000000000000" pitchFamily="2" charset="2"/>
              <a:buChar char="v"/>
            </a:pPr>
            <a:r>
              <a:rPr lang="ru-RU" sz="1799" dirty="0"/>
              <a:t>целенаправленно и уверенно работать над задачей, не сомневаясь в своих способностях и способностях товарищей; </a:t>
            </a:r>
          </a:p>
          <a:p>
            <a:pPr marL="285664" indent="-285664">
              <a:buFont typeface="Wingdings" panose="05000000000000000000" pitchFamily="2" charset="2"/>
              <a:buChar char="v"/>
            </a:pPr>
            <a:r>
              <a:rPr lang="ru-RU" sz="1799" dirty="0"/>
              <a:t>увидеть в обычном необычное и наоборот; </a:t>
            </a:r>
          </a:p>
          <a:p>
            <a:pPr marL="285664" indent="-285664">
              <a:buFont typeface="Wingdings" panose="05000000000000000000" pitchFamily="2" charset="2"/>
              <a:buChar char="v"/>
            </a:pPr>
            <a:r>
              <a:rPr lang="ru-RU" sz="1799" dirty="0"/>
              <a:t>выявлять особенное и использовать его в качестве исходного этапа творческого поиска.</a:t>
            </a:r>
          </a:p>
        </p:txBody>
      </p:sp>
    </p:spTree>
    <p:extLst>
      <p:ext uri="{BB962C8B-B14F-4D97-AF65-F5344CB8AC3E}">
        <p14:creationId xmlns:p14="http://schemas.microsoft.com/office/powerpoint/2010/main" val="23608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8" y="191797"/>
            <a:ext cx="10512862" cy="450345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err="1" smtClean="0"/>
              <a:t>синектики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28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224" y="642141"/>
            <a:ext cx="3347128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sz="1799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0860" y="744467"/>
            <a:ext cx="8826563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/>
              <a:t>Оптимальная численность группы — </a:t>
            </a:r>
            <a:r>
              <a:rPr lang="ru-RU" sz="1799" b="1" i="1" dirty="0">
                <a:solidFill>
                  <a:schemeClr val="accent5">
                    <a:lumMod val="75000"/>
                  </a:schemeClr>
                </a:solidFill>
              </a:rPr>
              <a:t>5-7 человек</a:t>
            </a:r>
            <a:r>
              <a:rPr lang="ru-RU" sz="1799" dirty="0"/>
              <a:t>, которых готовят к работе в течение </a:t>
            </a:r>
            <a:r>
              <a:rPr lang="ru-RU" sz="1799" b="1" i="1" dirty="0">
                <a:solidFill>
                  <a:schemeClr val="accent5">
                    <a:lumMod val="75000"/>
                  </a:schemeClr>
                </a:solidFill>
              </a:rPr>
              <a:t>8-12 месяцев </a:t>
            </a:r>
            <a:r>
              <a:rPr lang="ru-RU" sz="1799" dirty="0"/>
              <a:t>(общенаучная, профессиональная и психологическая подготовка).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6317" y="1719620"/>
            <a:ext cx="9120855" cy="147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b="1" i="1" dirty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sz="1799" dirty="0"/>
              <a:t> группы — нахождение творческих решений возникшей проблемы. На сессии </a:t>
            </a:r>
            <a:r>
              <a:rPr lang="ru-RU" sz="1799" dirty="0" err="1"/>
              <a:t>синекторов</a:t>
            </a:r>
            <a:r>
              <a:rPr lang="ru-RU" sz="1799" dirty="0"/>
              <a:t> идет поиск таких решений на основе следующих </a:t>
            </a:r>
            <a:r>
              <a:rPr lang="ru-RU" sz="1799" b="1" i="1" dirty="0">
                <a:solidFill>
                  <a:schemeClr val="accent5">
                    <a:lumMod val="75000"/>
                  </a:schemeClr>
                </a:solidFill>
              </a:rPr>
              <a:t>принципов</a:t>
            </a:r>
            <a:r>
              <a:rPr lang="ru-RU" sz="1799" dirty="0"/>
              <a:t>: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ru-RU" sz="1799" dirty="0"/>
              <a:t>творческий процесс познаваем;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ru-RU" sz="1799" dirty="0"/>
              <a:t>творческий процесс одного лица подобен творчеству коллектива;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ru-RU" sz="1799" dirty="0"/>
              <a:t>поиск рационального решения и творческие способности можно активизировать.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18155" y="3283997"/>
            <a:ext cx="872399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/>
              <a:t>На сессии обсуждение начинается с выяснения некоторых </a:t>
            </a:r>
            <a:r>
              <a:rPr lang="ru-RU" sz="1799" b="1" i="1" dirty="0">
                <a:solidFill>
                  <a:schemeClr val="accent5">
                    <a:lumMod val="75000"/>
                  </a:schemeClr>
                </a:solidFill>
              </a:rPr>
              <a:t>признаков</a:t>
            </a:r>
            <a:r>
              <a:rPr lang="ru-RU" sz="1799" dirty="0"/>
              <a:t> проблемы, а не с ее общей постановки.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2" y="731629"/>
            <a:ext cx="900558" cy="9005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32" y="1719620"/>
            <a:ext cx="1038156" cy="1038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029" y="3196564"/>
            <a:ext cx="778126" cy="77812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92019" y="4062124"/>
            <a:ext cx="9505266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/>
              <a:t>Через обсуждение более конкретных вопросов руководитель сессии постепенно направляет внимание </a:t>
            </a:r>
            <a:r>
              <a:rPr lang="ru-RU" sz="1799" dirty="0" err="1"/>
              <a:t>синекторов</a:t>
            </a:r>
            <a:r>
              <a:rPr lang="ru-RU" sz="1799" dirty="0"/>
              <a:t> на проблему в </a:t>
            </a:r>
            <a:r>
              <a:rPr lang="ru-RU" sz="1799" b="1" i="1" dirty="0">
                <a:solidFill>
                  <a:schemeClr val="accent5">
                    <a:lumMod val="75000"/>
                  </a:schemeClr>
                </a:solidFill>
              </a:rPr>
              <a:t>целом</a:t>
            </a:r>
            <a:r>
              <a:rPr lang="ru-RU" sz="1799" dirty="0"/>
              <a:t>. При поддержке специалистов проводится «экскурсия» по различным научным областям, что позволяет выявить возможные </a:t>
            </a:r>
            <a:r>
              <a:rPr lang="ru-RU" sz="1799" b="1" i="1" dirty="0">
                <a:solidFill>
                  <a:schemeClr val="accent5">
                    <a:lumMod val="75000"/>
                  </a:schemeClr>
                </a:solidFill>
              </a:rPr>
              <a:t>аналогии</a:t>
            </a:r>
            <a:r>
              <a:rPr lang="ru-RU" sz="1799" dirty="0"/>
              <a:t> (в том числе и символические, фантастические).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317" y="4154874"/>
            <a:ext cx="775703" cy="775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789" y="5262140"/>
            <a:ext cx="798597" cy="7985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32945" y="5297253"/>
            <a:ext cx="8411858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/>
              <a:t>Важно, что в поиске ее решения участвуют </a:t>
            </a:r>
            <a:r>
              <a:rPr lang="ru-RU" sz="1799" b="1" i="1" dirty="0">
                <a:solidFill>
                  <a:schemeClr val="accent5">
                    <a:lumMod val="75000"/>
                  </a:schemeClr>
                </a:solidFill>
              </a:rPr>
              <a:t>специалисты</a:t>
            </a:r>
            <a:r>
              <a:rPr lang="ru-RU" sz="1799" dirty="0"/>
              <a:t> по самому содержанию проблемной задачи. Формулирование проблемы, перенос гипотез на проблему и выявление их </a:t>
            </a:r>
            <a:r>
              <a:rPr lang="ru-RU" sz="1799" dirty="0" err="1"/>
              <a:t>эвристичности</a:t>
            </a:r>
            <a:r>
              <a:rPr lang="ru-RU" sz="1799" dirty="0"/>
              <a:t> составляют результат работы сессии </a:t>
            </a:r>
            <a:r>
              <a:rPr lang="ru-RU" sz="1799" dirty="0" err="1"/>
              <a:t>синекторов</a:t>
            </a:r>
            <a:r>
              <a:rPr lang="ru-RU" sz="179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9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29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224" y="642141"/>
            <a:ext cx="3347128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sz="1799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5860" y="116632"/>
            <a:ext cx="5112169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9" b="1" i="1" dirty="0" smtClean="0">
                <a:solidFill>
                  <a:srgbClr val="C00000"/>
                </a:solidFill>
              </a:rPr>
              <a:t>5. Метод </a:t>
            </a:r>
            <a:r>
              <a:rPr lang="ru-RU" sz="2399" b="1" i="1" dirty="0">
                <a:solidFill>
                  <a:srgbClr val="C00000"/>
                </a:solidFill>
              </a:rPr>
              <a:t>фокальных объектов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74124" y="4031824"/>
            <a:ext cx="3548757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99" b="1" i="1" dirty="0"/>
              <a:t>Фридрих </a:t>
            </a:r>
            <a:r>
              <a:rPr lang="ru-RU" sz="1799" b="1" i="1" dirty="0" err="1"/>
              <a:t>Кунце</a:t>
            </a:r>
            <a:r>
              <a:rPr lang="ru-RU" sz="1799" b="1" i="1" dirty="0"/>
              <a:t>, профессор Берлинского университета, впервые предложил метод в 1926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50196" y="189578"/>
            <a:ext cx="4461191" cy="132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9" dirty="0"/>
              <a:t>                                — это способ конструирования нового объекта путем применения к нему свойств других объектов.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73932" y="2129714"/>
            <a:ext cx="5714042" cy="28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Wingdings" panose="05000000000000000000" pitchFamily="2" charset="2"/>
              <a:buChar char="v"/>
            </a:pPr>
            <a:r>
              <a:rPr lang="ru-RU" sz="1999" b="1" i="1" dirty="0">
                <a:solidFill>
                  <a:srgbClr val="0070C0"/>
                </a:solidFill>
              </a:rPr>
              <a:t>Метод имеет целью преодолеть инерцию мышления при решении творческих задач и активизировать способности к инновационным решениям путем переноса признаков случайно выбранных проектов на совершенствующийся объект, который должен находиться в фокусе переноса.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1786" t="41598" r="42054" b="23200"/>
          <a:stretch/>
        </p:blipFill>
        <p:spPr>
          <a:xfrm>
            <a:off x="8470888" y="282282"/>
            <a:ext cx="2994969" cy="36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2" y="332656"/>
            <a:ext cx="969499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8" y="191797"/>
            <a:ext cx="10512862" cy="450345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smtClean="0"/>
              <a:t>метода фокальных объектов: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30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224" y="642141"/>
            <a:ext cx="3347128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sz="1799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0860" y="858826"/>
            <a:ext cx="889376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/>
              <a:t>Называется (фиксируется, например, на доске или дисплее компьютера) объект, который предстоит усовершенствовать (в целом изменить с какой-либо целью).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855" y="1681787"/>
            <a:ext cx="912085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/>
              <a:t>Произвольно (без намеренной связи с изучаемым) называются (фиксируются) другие объекты (в основном обозначаемые существительными).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71673" y="2526310"/>
            <a:ext cx="872399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/>
              <a:t>У объектов (пункт 2) выделяются признаки, характеристики (и основном обозначаемые прилагательными).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2" y="731629"/>
            <a:ext cx="900558" cy="9005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09" y="1547648"/>
            <a:ext cx="1038156" cy="1038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547" y="2518928"/>
            <a:ext cx="778126" cy="77812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47376" y="3479239"/>
            <a:ext cx="8497672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/>
              <a:t>Эти признаки применяются к исходному объекту (пункт 1), и на базе новых сочетаний ведется поиск неординарного решения.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1674" y="3389157"/>
            <a:ext cx="693475" cy="775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7596" y="4511224"/>
            <a:ext cx="4543703" cy="1476943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r>
              <a:rPr lang="ru-RU" sz="1799" dirty="0"/>
              <a:t>Присоединение к фокальному объекту признаков случайных объектов становится источником гипотез, с которыми дальше идет работа как с новыми проектными идеями.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97742" y="4432168"/>
            <a:ext cx="6094413" cy="17538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r>
              <a:rPr lang="ru-RU" sz="1799" dirty="0"/>
              <a:t>Достоинством метода можно считать максимальную активизацию ассоциативных механизмов творческой деятельности. Он обеспечивает также перегруппировку и смещение ценностных структур, в результате чего возникает новая ценностная конструкция.</a:t>
            </a:r>
          </a:p>
        </p:txBody>
      </p:sp>
    </p:spTree>
    <p:extLst>
      <p:ext uri="{BB962C8B-B14F-4D97-AF65-F5344CB8AC3E}">
        <p14:creationId xmlns:p14="http://schemas.microsoft.com/office/powerpoint/2010/main" val="23806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31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224" y="642141"/>
            <a:ext cx="3347128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sz="1799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5860" y="116632"/>
            <a:ext cx="4880952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9" b="1" i="1" dirty="0">
                <a:solidFill>
                  <a:srgbClr val="C00000"/>
                </a:solidFill>
              </a:rPr>
              <a:t>6</a:t>
            </a:r>
            <a:r>
              <a:rPr lang="ru-RU" sz="2399" b="1" i="1" dirty="0" smtClean="0">
                <a:solidFill>
                  <a:srgbClr val="C00000"/>
                </a:solidFill>
              </a:rPr>
              <a:t>. Морфологическая матрица</a:t>
            </a:r>
            <a:endParaRPr lang="ru-RU" sz="2399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50196" y="189578"/>
            <a:ext cx="4461191" cy="132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9" dirty="0"/>
              <a:t>                                — </a:t>
            </a:r>
            <a:r>
              <a:rPr lang="ru-RU" sz="1999" dirty="0" smtClean="0"/>
              <a:t>процесс </a:t>
            </a:r>
            <a:r>
              <a:rPr lang="ru-RU" sz="1999" dirty="0"/>
              <a:t>генерации идей при помощи морфологической матрицы состоит из трех стадий: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48" y="2459577"/>
            <a:ext cx="4297288" cy="429728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4559360"/>
              </p:ext>
            </p:extLst>
          </p:nvPr>
        </p:nvGraphicFramePr>
        <p:xfrm>
          <a:off x="2079554" y="1576644"/>
          <a:ext cx="523899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20963" y="5641846"/>
            <a:ext cx="5658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!!! Более подробно генерацию проектных идей с помощью морфологической матрицы мы разберем на практическом занятии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62443"/>
            <a:ext cx="10369152" cy="532655"/>
          </a:xfrm>
        </p:spPr>
        <p:txBody>
          <a:bodyPr rtlCol="0">
            <a:normAutofit/>
          </a:bodyPr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. </a:t>
            </a:r>
            <a:r>
              <a:rPr lang="ru-RU" sz="3200" b="1" dirty="0"/>
              <a:t>П</a:t>
            </a:r>
            <a:r>
              <a:rPr lang="ru-RU" sz="3200" b="1" dirty="0" smtClean="0"/>
              <a:t>редварительная оценка </a:t>
            </a:r>
            <a:r>
              <a:rPr lang="ru-RU" sz="3200" b="1" dirty="0"/>
              <a:t>проектной идеи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9796" y="681828"/>
            <a:ext cx="7264623" cy="400110"/>
          </a:xfrm>
        </p:spPr>
        <p:txBody>
          <a:bodyPr rtlCol="0"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SWOT-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анализ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2165" y="68182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анализ сильных и слабых сторон проекта в контексте факторов внешней </a:t>
            </a:r>
            <a:r>
              <a:rPr lang="ru-RU" sz="2000" i="1" dirty="0" smtClean="0"/>
              <a:t>среды </a:t>
            </a:r>
            <a:r>
              <a:rPr lang="ru-RU" sz="2000" i="1" dirty="0"/>
              <a:t>(возможностей, угроз и ограничений)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942" y="1844824"/>
            <a:ext cx="4652665" cy="273921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/>
              <a:t>При анализе </a:t>
            </a:r>
            <a:r>
              <a:rPr lang="ru-RU" b="1" i="1" dirty="0">
                <a:solidFill>
                  <a:srgbClr val="C00000"/>
                </a:solidFill>
              </a:rPr>
              <a:t>сильных</a:t>
            </a:r>
            <a:r>
              <a:rPr lang="ru-RU" dirty="0"/>
              <a:t> и </a:t>
            </a:r>
            <a:r>
              <a:rPr lang="ru-RU" b="1" i="1" dirty="0">
                <a:solidFill>
                  <a:srgbClr val="C00000"/>
                </a:solidFill>
              </a:rPr>
              <a:t>слабых</a:t>
            </a:r>
            <a:r>
              <a:rPr lang="ru-RU" dirty="0"/>
              <a:t> сторон полезно сравнивать свой проект с наиболее сильным конкурентом. 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При </a:t>
            </a:r>
            <a:r>
              <a:rPr lang="ru-RU" dirty="0"/>
              <a:t>этом предметом анализа должны стать не только результаты проекта, но и условия его осуществления (команда, до-ступ к ресурсам, владение технологиями и т.д.).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18348" y="1476444"/>
            <a:ext cx="6336704" cy="397031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Возможности, угрозы и </a:t>
            </a:r>
            <a:r>
              <a:rPr lang="ru-RU" b="1" i="1" dirty="0" smtClean="0">
                <a:solidFill>
                  <a:srgbClr val="C00000"/>
                </a:solidFill>
              </a:rPr>
              <a:t>ограничения</a:t>
            </a:r>
            <a:r>
              <a:rPr lang="ru-RU" dirty="0" smtClean="0"/>
              <a:t>: </a:t>
            </a:r>
            <a:endParaRPr lang="ru-RU" dirty="0"/>
          </a:p>
          <a:p>
            <a:r>
              <a:rPr lang="ru-RU" dirty="0"/>
              <a:t>•	состояние спроса на продукт или услугу (растет, стабилен, падает);</a:t>
            </a:r>
          </a:p>
          <a:p>
            <a:r>
              <a:rPr lang="ru-RU" dirty="0"/>
              <a:t>•	степень конкуренции на рынке (высокая, умеренная, низкая); </a:t>
            </a:r>
          </a:p>
          <a:p>
            <a:r>
              <a:rPr lang="ru-RU" dirty="0"/>
              <a:t>•	наличие незанятой ниши (ниш);</a:t>
            </a:r>
          </a:p>
          <a:p>
            <a:r>
              <a:rPr lang="ru-RU" dirty="0"/>
              <a:t>•	законодательство (на предмет наличия ограничений);</a:t>
            </a:r>
          </a:p>
          <a:p>
            <a:r>
              <a:rPr lang="ru-RU" dirty="0"/>
              <a:t>•	проводимая государством политика (на предмет создаваемых ей возможностей и угроз для проекта); </a:t>
            </a:r>
          </a:p>
          <a:p>
            <a:r>
              <a:rPr lang="ru-RU" dirty="0"/>
              <a:t>•	доступность необходимых ресурсов (финансовых, человеческих, технологических и т.д.); </a:t>
            </a:r>
          </a:p>
          <a:p>
            <a:r>
              <a:rPr lang="ru-RU" dirty="0"/>
              <a:t>•	культурные, экологические, морально-этические требования к такого рода проектам.</a:t>
            </a:r>
          </a:p>
        </p:txBody>
      </p:sp>
    </p:spTree>
    <p:extLst>
      <p:ext uri="{BB962C8B-B14F-4D97-AF65-F5344CB8AC3E}">
        <p14:creationId xmlns:p14="http://schemas.microsoft.com/office/powerpoint/2010/main" val="13116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8428" y="764704"/>
            <a:ext cx="5400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70C0"/>
                </a:solidFill>
              </a:rPr>
              <a:t>- как сильные стороны проекта можно использовать для реализации возможностей?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70C0"/>
                </a:solidFill>
              </a:rPr>
              <a:t>- как возможности можно использовать для нейтрализации слабых </a:t>
            </a:r>
            <a:r>
              <a:rPr lang="ru-RU" sz="2000" i="1" dirty="0" smtClean="0">
                <a:solidFill>
                  <a:srgbClr val="0070C0"/>
                </a:solidFill>
              </a:rPr>
              <a:t>сторон </a:t>
            </a:r>
            <a:r>
              <a:rPr lang="ru-RU" sz="2000" i="1" dirty="0">
                <a:solidFill>
                  <a:srgbClr val="0070C0"/>
                </a:solidFill>
              </a:rPr>
              <a:t>проекта?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70C0"/>
                </a:solidFill>
              </a:rPr>
              <a:t>- как сильные стороны проекта могут быть использованы для </a:t>
            </a:r>
            <a:r>
              <a:rPr lang="ru-RU" sz="2000" i="1" dirty="0" smtClean="0">
                <a:solidFill>
                  <a:srgbClr val="0070C0"/>
                </a:solidFill>
              </a:rPr>
              <a:t>преодоления </a:t>
            </a:r>
            <a:r>
              <a:rPr lang="ru-RU" sz="2000" i="1" dirty="0">
                <a:solidFill>
                  <a:srgbClr val="0070C0"/>
                </a:solidFill>
              </a:rPr>
              <a:t>угроз и ограничений?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70C0"/>
                </a:solidFill>
              </a:rPr>
              <a:t>- какие из слабых сторон наиболее опасны в контексте угроз и </a:t>
            </a:r>
            <a:r>
              <a:rPr lang="ru-RU" sz="2000" i="1" dirty="0" smtClean="0">
                <a:solidFill>
                  <a:srgbClr val="0070C0"/>
                </a:solidFill>
              </a:rPr>
              <a:t>ограничений</a:t>
            </a:r>
            <a:r>
              <a:rPr lang="ru-RU" sz="2000" i="1" dirty="0">
                <a:solidFill>
                  <a:srgbClr val="0070C0"/>
                </a:solidFill>
              </a:rPr>
              <a:t>?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39053"/>
              </p:ext>
            </p:extLst>
          </p:nvPr>
        </p:nvGraphicFramePr>
        <p:xfrm>
          <a:off x="189756" y="908720"/>
          <a:ext cx="5472608" cy="2560320"/>
        </p:xfrm>
        <a:graphic>
          <a:graphicData uri="http://schemas.openxmlformats.org/drawingml/2006/table">
            <a:tbl>
              <a:tblPr/>
              <a:tblGrid>
                <a:gridCol w="2648197">
                  <a:extLst>
                    <a:ext uri="{9D8B030D-6E8A-4147-A177-3AD203B41FA5}">
                      <a16:colId xmlns:a16="http://schemas.microsoft.com/office/drawing/2014/main" val="3936393285"/>
                    </a:ext>
                  </a:extLst>
                </a:gridCol>
                <a:gridCol w="2824411">
                  <a:extLst>
                    <a:ext uri="{9D8B030D-6E8A-4147-A177-3AD203B41FA5}">
                      <a16:colId xmlns:a16="http://schemas.microsoft.com/office/drawing/2014/main" val="2574721152"/>
                    </a:ext>
                  </a:extLst>
                </a:gridCol>
              </a:tblGrid>
              <a:tr h="2459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Внутренние факторы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Внешние факторы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930456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2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2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526153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303499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Внутренние факторы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Внешние факторы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405838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2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2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01813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470088"/>
                  </a:ext>
                </a:extLst>
              </a:tr>
              <a:tr h="2459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</a:t>
                      </a:r>
                      <a:endParaRPr lang="ru-RU" sz="12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978870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70966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3772" y="4005064"/>
            <a:ext cx="5688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SWOT-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анализ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позволяет породить новые интересные идеи по доработке проекта, лучше продумать стратегию его реализации.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7337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06" y="331850"/>
            <a:ext cx="2628768" cy="514896"/>
          </a:xfrm>
        </p:spPr>
        <p:txBody>
          <a:bodyPr rtlCol="0">
            <a:norm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SMART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-тест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96730" y="154601"/>
            <a:ext cx="5256584" cy="2135948"/>
          </a:xfr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/>
              <a:t>1. конкретность </a:t>
            </a:r>
            <a:r>
              <a:rPr lang="ru-RU" sz="2400" dirty="0"/>
              <a:t>(</a:t>
            </a:r>
            <a:r>
              <a:rPr lang="en-US" sz="2400" dirty="0"/>
              <a:t>specific),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2.</a:t>
            </a:r>
            <a:r>
              <a:rPr lang="ru-RU" sz="2400" dirty="0" smtClean="0"/>
              <a:t> измеримость </a:t>
            </a:r>
            <a:r>
              <a:rPr lang="ru-RU" sz="2400" dirty="0"/>
              <a:t>(</a:t>
            </a:r>
            <a:r>
              <a:rPr lang="en-US" sz="2400" dirty="0"/>
              <a:t>measurable),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3.</a:t>
            </a:r>
            <a:r>
              <a:rPr lang="ru-RU" sz="2400" dirty="0" smtClean="0"/>
              <a:t> достижимость </a:t>
            </a:r>
            <a:r>
              <a:rPr lang="ru-RU" sz="2400" dirty="0"/>
              <a:t>(</a:t>
            </a:r>
            <a:r>
              <a:rPr lang="en-US" sz="2400" dirty="0"/>
              <a:t>achievable),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4.</a:t>
            </a:r>
            <a:r>
              <a:rPr lang="ru-RU" sz="2400" dirty="0" smtClean="0"/>
              <a:t> выгодность </a:t>
            </a:r>
            <a:r>
              <a:rPr lang="ru-RU" sz="2400" dirty="0"/>
              <a:t>(</a:t>
            </a:r>
            <a:r>
              <a:rPr lang="en-US" sz="2400" dirty="0"/>
              <a:t>rewarding),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5.</a:t>
            </a:r>
            <a:r>
              <a:rPr lang="ru-RU" sz="2400" dirty="0" smtClean="0"/>
              <a:t> временные </a:t>
            </a:r>
            <a:r>
              <a:rPr lang="ru-RU" sz="2400" dirty="0"/>
              <a:t>рамки (</a:t>
            </a:r>
            <a:r>
              <a:rPr lang="en-US" sz="2400" dirty="0"/>
              <a:t>time bound). </a:t>
            </a: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189297" y="154601"/>
            <a:ext cx="2016224" cy="8703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8972357"/>
              </p:ext>
            </p:extLst>
          </p:nvPr>
        </p:nvGraphicFramePr>
        <p:xfrm>
          <a:off x="189756" y="1340768"/>
          <a:ext cx="6015765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10725779"/>
              </p:ext>
            </p:extLst>
          </p:nvPr>
        </p:nvGraphicFramePr>
        <p:xfrm>
          <a:off x="6205521" y="2420888"/>
          <a:ext cx="56526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933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7628826" cy="514896"/>
          </a:xfrm>
        </p:spPr>
        <p:txBody>
          <a:bodyPr rtlCol="0">
            <a:normAutofit fontScale="90000"/>
          </a:bodyPr>
          <a:lstStyle/>
          <a:p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. Т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ехнологии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организационного развития – 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876" y="650149"/>
            <a:ext cx="1029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Содержание и последовательность </a:t>
            </a:r>
            <a:r>
              <a:rPr lang="ru-RU" dirty="0" smtClean="0"/>
              <a:t>вопросов </a:t>
            </a:r>
            <a:r>
              <a:rPr lang="ru-RU" dirty="0"/>
              <a:t>служат надежной основой для эффективной разработки укрупненного плана проекта по </a:t>
            </a:r>
            <a:r>
              <a:rPr lang="ru-RU" dirty="0" smtClean="0"/>
              <a:t>вехам</a:t>
            </a:r>
            <a:r>
              <a:rPr lang="ru-RU" dirty="0"/>
              <a:t>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80375287"/>
              </p:ext>
            </p:extLst>
          </p:nvPr>
        </p:nvGraphicFramePr>
        <p:xfrm>
          <a:off x="772819" y="1315100"/>
          <a:ext cx="11154241" cy="542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6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7628826" cy="514896"/>
          </a:xfrm>
        </p:spPr>
        <p:txBody>
          <a:bodyPr rtlCol="0">
            <a:norm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4. Паспорт идеи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977780"/>
              </p:ext>
            </p:extLst>
          </p:nvPr>
        </p:nvGraphicFramePr>
        <p:xfrm>
          <a:off x="1557908" y="631528"/>
          <a:ext cx="9793088" cy="582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59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26307" y="147988"/>
            <a:ext cx="6406331" cy="58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  <a:buSzPts val="2400"/>
            </a:pPr>
            <a:r>
              <a:rPr lang="ru" sz="3199" b="1" ker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Название проекта</a:t>
            </a:r>
            <a:endParaRPr sz="3199" b="1" ker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26307" y="2400235"/>
            <a:ext cx="3363924" cy="227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</a:pPr>
            <a:r>
              <a:rPr lang="ru" sz="1200" b="1" ker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Какую проблему решаем:</a:t>
            </a:r>
            <a:endParaRPr sz="1200" b="1" ker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defTabSz="1218895">
              <a:buClr>
                <a:srgbClr val="000000"/>
              </a:buClr>
            </a:pPr>
            <a:endParaRPr sz="12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Наш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пользователь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хочет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цель/желание/потребность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 </a:t>
            </a:r>
            <a:b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но не может, потому что 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ему мешают	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барьеры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 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а существующие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решения такие-то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обладают 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недостатками такими-то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и потому не позволяют эти барьеры преодолеть.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520749" y="2400235"/>
            <a:ext cx="3363924" cy="227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</a:pPr>
            <a:r>
              <a:rPr lang="ru" sz="1200" b="1" ker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Какое решение предлагаем:</a:t>
            </a:r>
            <a:endParaRPr sz="1200" b="1" ker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defTabSz="1218895">
              <a:buClr>
                <a:srgbClr val="000000"/>
              </a:buClr>
            </a:pPr>
            <a:endParaRPr sz="12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Для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пользователей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наше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решение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будет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выполнять главную функцию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], 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и в отличие от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альтернатив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endParaRPr sz="933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будет иметь	[</a:t>
            </a:r>
            <a:r>
              <a:rPr lang="ru" sz="933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такие-то преимущества</a:t>
            </a:r>
            <a:r>
              <a:rPr lang="ru" sz="933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9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6983547" y="-7672"/>
            <a:ext cx="0" cy="686501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" name="Google Shape;58;p13"/>
          <p:cNvSpPr txBox="1"/>
          <p:nvPr/>
        </p:nvSpPr>
        <p:spPr>
          <a:xfrm>
            <a:off x="226307" y="965908"/>
            <a:ext cx="6022031" cy="76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</a:pPr>
            <a:r>
              <a:rPr lang="ru" sz="933" ker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Дополнительная информация/ссылки, если есть</a:t>
            </a:r>
            <a:endParaRPr sz="933" ker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066492" y="56778"/>
            <a:ext cx="5075478" cy="58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</a:pPr>
            <a:r>
              <a:rPr lang="ru" sz="1200" b="1" ker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Пользователи и другие вовлеченные стороны: </a:t>
            </a:r>
            <a:endParaRPr sz="1200" ker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defTabSz="1218895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60" name="Google Shape;60;p13"/>
          <p:cNvGraphicFramePr/>
          <p:nvPr/>
        </p:nvGraphicFramePr>
        <p:xfrm>
          <a:off x="7168066" y="472617"/>
          <a:ext cx="4828375" cy="17203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49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Кто?</a:t>
                      </a:r>
                      <a:endParaRPr sz="1200" b="1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121868" marR="121868" marT="121868" marB="121868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Чего хочет?</a:t>
                      </a:r>
                      <a:endParaRPr sz="1200" b="1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121868" marR="121868" marT="121868" marB="121868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5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47988" marR="47988" marT="23994" marB="23994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" name="Google Shape;61;p13"/>
          <p:cNvSpPr txBox="1"/>
          <p:nvPr/>
        </p:nvSpPr>
        <p:spPr>
          <a:xfrm>
            <a:off x="226307" y="5043313"/>
            <a:ext cx="6022031" cy="130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</a:pPr>
            <a:r>
              <a:rPr lang="ru" sz="1200" b="1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Прототип (MVP):</a:t>
            </a:r>
            <a:endParaRPr sz="1200" b="1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defTabSz="1218895">
              <a:buClr>
                <a:srgbClr val="000000"/>
              </a:buClr>
            </a:pPr>
            <a:r>
              <a:rPr lang="ru" sz="1066" i="1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Опишите, что может быть первой версией вашего решения, которую вы сможете сделать за </a:t>
            </a:r>
            <a:r>
              <a:rPr lang="ru" sz="1066" i="1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ближайшее время</a:t>
            </a:r>
            <a:endParaRPr sz="1066" i="1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140273" y="3913407"/>
            <a:ext cx="4955909" cy="126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</a:pPr>
            <a:endParaRPr sz="1866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26307" y="1380884"/>
            <a:ext cx="5465376" cy="8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</a:pPr>
            <a:r>
              <a:rPr lang="ru" sz="1066" b="1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Рынки:</a:t>
            </a:r>
            <a:r>
              <a:rPr lang="ru" sz="1066" b="1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" sz="1066" b="1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" sz="1066" b="1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Технологии:</a:t>
            </a:r>
            <a:endParaRPr sz="1066" b="1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063160" y="3104484"/>
            <a:ext cx="5285423" cy="34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defTabSz="1218895">
              <a:buClr>
                <a:srgbClr val="000000"/>
              </a:buClr>
            </a:pPr>
            <a:r>
              <a:rPr lang="ru" sz="1200" b="1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Команда:</a:t>
            </a:r>
            <a:endParaRPr sz="1200" b="1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448" indent="-380905" defTabSz="1218895">
              <a:buClr>
                <a:srgbClr val="000000"/>
              </a:buClr>
              <a:buSzPts val="900"/>
              <a:buFont typeface="PT Sans"/>
              <a:buAutoNum type="arabicPeriod"/>
            </a:pPr>
            <a:r>
              <a:rPr lang="ru" sz="1200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ФИО</a:t>
            </a:r>
            <a:endParaRPr sz="1200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448" indent="-380905" defTabSz="1218895">
              <a:buClr>
                <a:srgbClr val="000000"/>
              </a:buClr>
              <a:buSzPts val="900"/>
              <a:buFont typeface="PT Sans"/>
              <a:buAutoNum type="arabicPeriod"/>
            </a:pPr>
            <a:r>
              <a:rPr lang="ru" sz="1200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ФИО</a:t>
            </a:r>
            <a:endParaRPr sz="1200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448" indent="-380905" defTabSz="1218895">
              <a:buClr>
                <a:srgbClr val="000000"/>
              </a:buClr>
              <a:buSzPts val="900"/>
              <a:buFont typeface="PT Sans"/>
              <a:buAutoNum type="arabicPeriod"/>
            </a:pPr>
            <a:r>
              <a:rPr lang="ru" sz="1200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ФИО</a:t>
            </a:r>
            <a:endParaRPr sz="1200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448" indent="-380905" defTabSz="1218895">
              <a:buClr>
                <a:srgbClr val="000000"/>
              </a:buClr>
              <a:buSzPts val="900"/>
              <a:buFont typeface="PT Sans"/>
              <a:buAutoNum type="arabicPeriod"/>
            </a:pPr>
            <a:r>
              <a:rPr lang="ru" sz="1200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ФИО</a:t>
            </a:r>
            <a:endParaRPr sz="1200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448" indent="-380905" defTabSz="1218895">
              <a:buClr>
                <a:srgbClr val="000000"/>
              </a:buClr>
              <a:buSzPts val="900"/>
              <a:buFont typeface="PT Sans"/>
              <a:buAutoNum type="arabicPeriod"/>
            </a:pPr>
            <a:r>
              <a:rPr lang="ru" sz="1200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ФИО</a:t>
            </a:r>
            <a:endParaRPr sz="533" kern="0" dirty="0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defTabSz="1218895">
              <a:buClr>
                <a:srgbClr val="000000"/>
              </a:buClr>
            </a:pPr>
            <a:endParaRPr sz="800" kern="0" dirty="0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defTabSz="1218895">
              <a:lnSpc>
                <a:spcPct val="115000"/>
              </a:lnSpc>
              <a:buClr>
                <a:srgbClr val="000000"/>
              </a:buClr>
            </a:pPr>
            <a:r>
              <a:rPr lang="ru" sz="1200" b="1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Кто нужен</a:t>
            </a:r>
            <a:r>
              <a:rPr lang="ru" sz="1200" b="1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</a:p>
          <a:p>
            <a:pPr defTabSz="1218895">
              <a:lnSpc>
                <a:spcPct val="115000"/>
              </a:lnSpc>
              <a:buClr>
                <a:srgbClr val="000000"/>
              </a:buClr>
            </a:pPr>
            <a:endParaRPr lang="ru" sz="1200" b="1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defTabSz="1218895">
              <a:lnSpc>
                <a:spcPct val="115000"/>
              </a:lnSpc>
              <a:buClr>
                <a:srgbClr val="000000"/>
              </a:buClr>
            </a:pPr>
            <a:r>
              <a:rPr lang="ru" sz="1200" b="1" kern="0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Ресурсы? </a:t>
            </a:r>
            <a:r>
              <a:rPr lang="ru" sz="1200" b="1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" sz="1200" b="1" kern="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sz="1200" kern="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049088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10513168" cy="288032"/>
          </a:xfrm>
        </p:spPr>
        <p:txBody>
          <a:bodyPr rtlCol="0">
            <a:normAutofit fontScale="9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Логическая таблица для составления паспорта идеи проекта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70963"/>
              </p:ext>
            </p:extLst>
          </p:nvPr>
        </p:nvGraphicFramePr>
        <p:xfrm>
          <a:off x="1235144" y="422378"/>
          <a:ext cx="10547900" cy="6187440"/>
        </p:xfrm>
        <a:graphic>
          <a:graphicData uri="http://schemas.openxmlformats.org/drawingml/2006/table">
            <a:tbl>
              <a:tblPr firstRow="1" firstCol="1" bandRow="1"/>
              <a:tblGrid>
                <a:gridCol w="3688551">
                  <a:extLst>
                    <a:ext uri="{9D8B030D-6E8A-4147-A177-3AD203B41FA5}">
                      <a16:colId xmlns:a16="http://schemas.microsoft.com/office/drawing/2014/main" val="3641511311"/>
                    </a:ext>
                  </a:extLst>
                </a:gridCol>
                <a:gridCol w="3501304">
                  <a:extLst>
                    <a:ext uri="{9D8B030D-6E8A-4147-A177-3AD203B41FA5}">
                      <a16:colId xmlns:a16="http://schemas.microsoft.com/office/drawing/2014/main" val="740910684"/>
                    </a:ext>
                  </a:extLst>
                </a:gridCol>
                <a:gridCol w="3358045">
                  <a:extLst>
                    <a:ext uri="{9D8B030D-6E8A-4147-A177-3AD203B41FA5}">
                      <a16:colId xmlns:a16="http://schemas.microsoft.com/office/drawing/2014/main" val="1297068944"/>
                    </a:ext>
                  </a:extLst>
                </a:gridCol>
              </a:tblGrid>
              <a:tr h="288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Объективные свидетельства (показатели, обоснования)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условия (факторы, предпосылки, допущения)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010264"/>
                  </a:ext>
                </a:extLst>
              </a:tr>
              <a:tr h="672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проблемы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Почему возникла необходимость в выполнении проекта?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Почему решение данной проблемы — приоритетная задача?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источники информации, помимо самого заявителя. свидетельствуют о том, что проблема существует и ее важно решить?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407922"/>
                  </a:ext>
                </a:extLst>
              </a:tr>
              <a:tr h="1249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Какова цель, на движение к которой направлена деятельность в рамках проекта? Как она связана с решением поставленной проблемы?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Кто выиграет в результате продвижения к цели? Как действия, предусмотренные проектом, изменяют существующую ситуацию?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Каковы средства проверки движения к цели?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Каким образом проверяющие организации/лица смогут убедиться, что проект вносит ожидаемый вклад в продвижение к цели?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Предусматривается ли проектом сбор данных, позволяющих измерять степень продвижения к цели?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923827"/>
                  </a:ext>
                </a:extLst>
              </a:tr>
              <a:tr h="2114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Задачи. Ожидаемые результаты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Какой конкретный эффект должен быть достигнут во время выполнения проекта, т.е. если проект будет завершен, то какого конкретно улучшения или изменения следует ожидать в окружающей среде, положении данной группы населения и т.д.?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 выполнение поставленных задач приближает ситуацию к достижению заявленных целей?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Какие результаты (их характер и количественное измерение) необходимо получить для выполнения поставленных задач?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Какие свидетельства, данные и показатели подтверждают. что проект выполнил поставленную задачу?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Каковы конкретные количественные методы измерения результатов, позволяющие проверяющему судить о степени выполнения работ по проекту?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Предусматривается ли проектом сбор данных, позволяющих контролировать и корректировать ход выполнения работ?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Какие события, условия или решения, находящиеся вне контроля проекта, необходимы для того, чтобы: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выполнение поставленных задач способствовало продвижению к поставленной цели;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достижение запланированных результатов приводило бы к выполнению задач;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54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5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10513168" cy="288032"/>
          </a:xfrm>
        </p:spPr>
        <p:txBody>
          <a:bodyPr rtlCol="0">
            <a:normAutofit fontScale="9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Логическая таблица для составления паспорта идеи проекта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9892"/>
              </p:ext>
            </p:extLst>
          </p:nvPr>
        </p:nvGraphicFramePr>
        <p:xfrm>
          <a:off x="1269876" y="764704"/>
          <a:ext cx="10547900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3688551">
                  <a:extLst>
                    <a:ext uri="{9D8B030D-6E8A-4147-A177-3AD203B41FA5}">
                      <a16:colId xmlns:a16="http://schemas.microsoft.com/office/drawing/2014/main" val="1858277347"/>
                    </a:ext>
                  </a:extLst>
                </a:gridCol>
                <a:gridCol w="3501304">
                  <a:extLst>
                    <a:ext uri="{9D8B030D-6E8A-4147-A177-3AD203B41FA5}">
                      <a16:colId xmlns:a16="http://schemas.microsoft.com/office/drawing/2014/main" val="3007153918"/>
                    </a:ext>
                  </a:extLst>
                </a:gridCol>
                <a:gridCol w="3358045">
                  <a:extLst>
                    <a:ext uri="{9D8B030D-6E8A-4147-A177-3AD203B41FA5}">
                      <a16:colId xmlns:a16="http://schemas.microsoft.com/office/drawing/2014/main" val="1527260273"/>
                    </a:ext>
                  </a:extLst>
                </a:gridCol>
              </a:tblGrid>
              <a:tr h="672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(мероприятия, проводимые в ходе проекта)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мероприятия необходимо осуществить исполнителям проекта для получения указанных в проекте результатов?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выбраны именно эти методы?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применение указанных в проекте методов (проведение мероприятий) гарантировало бы получение ожидаемых результатов;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3049"/>
                  </a:ext>
                </a:extLst>
              </a:tr>
              <a:tr h="1249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Какие ресурсы — кадры, товары, услуги — должны быть использованы для проведения мероприятий, намеченных в проекте?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Из каких источников поступят эти ресурсы (исполнитель, сотрудничающие и поддерживающие организации, правительство. фонды и т.д.)?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На основании чего планируются уровень зарплаты, стоимость оборудования, уровень расходов на транспорт и другие услуги?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Какие показатели позволяют оценить эффективность использования средств?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выделение необходимых ресурсов приводило бы к проведению мероприятий (применению указанных методов).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Каковы возможные препятствия в каждом из этих «переходов»?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8" marR="24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46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9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4" y="692696"/>
            <a:ext cx="91350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7628826" cy="514896"/>
          </a:xfrm>
        </p:spPr>
        <p:txBody>
          <a:bodyPr rtlCol="0">
            <a:norm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5. Матрица компромиссов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1884" y="650798"/>
            <a:ext cx="797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/>
              <a:t>для предварительной оптимизации </a:t>
            </a:r>
            <a:r>
              <a:rPr lang="ru-RU" b="1" i="1" dirty="0" smtClean="0"/>
              <a:t>паспорта проектной идеи</a:t>
            </a:r>
            <a:endParaRPr lang="ru-RU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8529339"/>
              </p:ext>
            </p:extLst>
          </p:nvPr>
        </p:nvGraphicFramePr>
        <p:xfrm>
          <a:off x="9046740" y="116632"/>
          <a:ext cx="3142085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57908" y="1165694"/>
            <a:ext cx="734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качестве фиксированного ограничения берется то, на которое в данном </a:t>
            </a:r>
            <a:r>
              <a:rPr lang="ru-RU" b="1" dirty="0" smtClean="0">
                <a:solidFill>
                  <a:srgbClr val="C00000"/>
                </a:solidFill>
              </a:rPr>
              <a:t>проекте </a:t>
            </a:r>
            <a:r>
              <a:rPr lang="ru-RU" b="1" dirty="0">
                <a:solidFill>
                  <a:srgbClr val="C00000"/>
                </a:solidFill>
              </a:rPr>
              <a:t>влиять практически невозможно.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1134" y="2132856"/>
            <a:ext cx="7337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Затем определяется, по какому из ограничений есть возможность для оптимизации (выбирают то, по которому в конце проекта желательно получить наилучшие показатели).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7908" y="3377017"/>
            <a:ext cx="734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Оставшееся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после выбора первых двух третье ограничение просто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пересчитывается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80524"/>
              </p:ext>
            </p:extLst>
          </p:nvPr>
        </p:nvGraphicFramePr>
        <p:xfrm>
          <a:off x="1701924" y="4521540"/>
          <a:ext cx="8640961" cy="1371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32059">
                  <a:extLst>
                    <a:ext uri="{9D8B030D-6E8A-4147-A177-3AD203B41FA5}">
                      <a16:colId xmlns:a16="http://schemas.microsoft.com/office/drawing/2014/main" val="1204712363"/>
                    </a:ext>
                  </a:extLst>
                </a:gridCol>
                <a:gridCol w="2369718">
                  <a:extLst>
                    <a:ext uri="{9D8B030D-6E8A-4147-A177-3AD203B41FA5}">
                      <a16:colId xmlns:a16="http://schemas.microsoft.com/office/drawing/2014/main" val="1352494801"/>
                    </a:ext>
                  </a:extLst>
                </a:gridCol>
                <a:gridCol w="2369718">
                  <a:extLst>
                    <a:ext uri="{9D8B030D-6E8A-4147-A177-3AD203B41FA5}">
                      <a16:colId xmlns:a16="http://schemas.microsoft.com/office/drawing/2014/main" val="2540620974"/>
                    </a:ext>
                  </a:extLst>
                </a:gridCol>
                <a:gridCol w="1969466">
                  <a:extLst>
                    <a:ext uri="{9D8B030D-6E8A-4147-A177-3AD203B41FA5}">
                      <a16:colId xmlns:a16="http://schemas.microsoft.com/office/drawing/2014/main" val="1216294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Зафиксировать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Оптимизировать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Пересчитать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принять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6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15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900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41625"/>
                  </a:ext>
                </a:extLst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4150196" y="1763059"/>
            <a:ext cx="1368152" cy="464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57388" y="3013625"/>
            <a:ext cx="1368152" cy="464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7628826" cy="514896"/>
          </a:xfrm>
        </p:spPr>
        <p:txBody>
          <a:bodyPr rtlCol="0">
            <a:norm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6. Контрольный список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46340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помогает убедиться в том, что ключевые действия этапа Инициации </a:t>
            </a:r>
            <a:r>
              <a:rPr lang="ru-RU" i="1" dirty="0" smtClean="0"/>
              <a:t>выполнены</a:t>
            </a:r>
            <a:endParaRPr lang="ru-RU" i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31150"/>
              </p:ext>
            </p:extLst>
          </p:nvPr>
        </p:nvGraphicFramePr>
        <p:xfrm>
          <a:off x="1269876" y="762963"/>
          <a:ext cx="10339190" cy="5831797"/>
        </p:xfrm>
        <a:graphic>
          <a:graphicData uri="http://schemas.openxmlformats.org/drawingml/2006/table">
            <a:tbl>
              <a:tblPr firstRow="1" firstCol="1" bandRow="1"/>
              <a:tblGrid>
                <a:gridCol w="8496944">
                  <a:extLst>
                    <a:ext uri="{9D8B030D-6E8A-4147-A177-3AD203B41FA5}">
                      <a16:colId xmlns:a16="http://schemas.microsoft.com/office/drawing/2014/main" val="374846177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874283474"/>
                    </a:ext>
                  </a:extLst>
                </a:gridCol>
                <a:gridCol w="1482206">
                  <a:extLst>
                    <a:ext uri="{9D8B030D-6E8A-4147-A177-3AD203B41FA5}">
                      <a16:colId xmlns:a16="http://schemas.microsoft.com/office/drawing/2014/main" val="298902582"/>
                    </a:ext>
                  </a:extLst>
                </a:gridCol>
              </a:tblGrid>
              <a:tr h="149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91152"/>
                  </a:ext>
                </a:extLst>
              </a:tr>
              <a:tr h="1498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этапа инициации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888103"/>
                  </a:ext>
                </a:extLst>
              </a:tr>
              <a:tr h="223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Известно ли кто является спонсором, заказчиком, инвестором проекта?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88661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будущие пользователи продукта проекта? 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18095"/>
                  </a:ext>
                </a:extLst>
              </a:tr>
              <a:tr h="225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Была ли понята проблема/ потребность, на решение которой нацелен проект?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2293"/>
                  </a:ext>
                </a:extLst>
              </a:tr>
              <a:tr h="238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 ли выявлены альтернативные способы решения проблемы/ потребности?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96093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 ли учтено мнение ключевых участников проекта по способам достижения цели проекта? 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51178"/>
                  </a:ext>
                </a:extLst>
              </a:tr>
              <a:tr h="215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Сформулирована ли должным образом цель проекта (SMART)? 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88719"/>
                  </a:ext>
                </a:extLst>
              </a:tr>
              <a:tr h="250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 ли собрание по поводу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старта,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понимают ли участники проекта, какие цели стоят перед ними? 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54398"/>
                  </a:ext>
                </a:extLst>
              </a:tr>
              <a:tr h="1498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этапа инициации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72465"/>
                  </a:ext>
                </a:extLst>
              </a:tr>
              <a:tr h="149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Паспорт проектной идеи разработан?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26158"/>
                  </a:ext>
                </a:extLst>
              </a:tr>
              <a:tr h="299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Определены ли полномочия, функциональные обязанности менеджера проекта?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353134"/>
                  </a:ext>
                </a:extLst>
              </a:tr>
              <a:tr h="1498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проекта на этапе инициации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247740"/>
                  </a:ext>
                </a:extLst>
              </a:tr>
              <a:tr h="449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Согласованы ли предварительные сроки проекта с ключевыми участниками проекта? Нет ли отставания по срокам уже на текущем этапе? 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91555"/>
                  </a:ext>
                </a:extLst>
              </a:tr>
              <a:tr h="164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 ли предварительный бюджет проекта со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спонсором,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финансовыми службами организации?  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6118"/>
                  </a:ext>
                </a:extLst>
              </a:tr>
              <a:tr h="149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Обнаружены ли важные риски, документированы ли?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15285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Обнаружены ли проблемы, требующие немедленного решения, меры предприняты?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38399"/>
                  </a:ext>
                </a:extLst>
              </a:tr>
              <a:tr h="134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текущем этапе появились серьезные изменения? Документированы ли запросы на изменения?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49484"/>
                  </a:ext>
                </a:extLst>
              </a:tr>
              <a:tr h="1498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решения о переходе к следующему этапу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56550"/>
                  </a:ext>
                </a:extLst>
              </a:tr>
              <a:tr h="150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проекта ознакомлены с Паспортом проектной идеи? 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66954"/>
                  </a:ext>
                </a:extLst>
              </a:tr>
              <a:tr h="449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Паспорт проектной идеи утвержден,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разрешение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заказчика о возможности перехода к этапу Планирования получено?</a:t>
                      </a: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7" marR="4395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1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3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62443"/>
            <a:ext cx="10369152" cy="532655"/>
          </a:xfrm>
        </p:spPr>
        <p:txBody>
          <a:bodyPr rtlCol="0">
            <a:normAutofit/>
          </a:bodyPr>
          <a:lstStyle/>
          <a:p>
            <a:pPr algn="ctr"/>
            <a:r>
              <a:rPr lang="ru-RU" sz="3200" b="1" dirty="0" smtClean="0"/>
              <a:t>5. </a:t>
            </a:r>
            <a:r>
              <a:rPr lang="ru-RU" sz="3200" b="1" dirty="0" err="1" smtClean="0"/>
              <a:t>Тематизация</a:t>
            </a:r>
            <a:r>
              <a:rPr lang="ru-RU" sz="3200" b="1" dirty="0" smtClean="0"/>
              <a:t> и целеполагание проекта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98468" y="494116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Андрей </a:t>
            </a:r>
            <a:r>
              <a:rPr lang="ru-RU" b="1" i="1" dirty="0" err="1" smtClean="0"/>
              <a:t>Андрюшков</a:t>
            </a:r>
            <a:endParaRPr lang="ru-RU" b="1" i="1" dirty="0" smtClean="0"/>
          </a:p>
          <a:p>
            <a:pPr algn="r"/>
            <a:r>
              <a:rPr lang="ru-RU" dirty="0" smtClean="0"/>
              <a:t>Школа проектных наставников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7" y="1279695"/>
            <a:ext cx="11187773" cy="19442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9756" y="694920"/>
            <a:ext cx="4880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0070C0"/>
                </a:solidFill>
              </a:rPr>
              <a:t>Тематизация</a:t>
            </a:r>
            <a:r>
              <a:rPr lang="ru-RU" sz="3200" b="1" i="1" dirty="0" smtClean="0">
                <a:solidFill>
                  <a:srgbClr val="0070C0"/>
                </a:solidFill>
              </a:rPr>
              <a:t> проекта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743" y="3251542"/>
            <a:ext cx="3806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Когда формулируется тема проекта?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862164" y="3318082"/>
            <a:ext cx="28083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0476" y="3113961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При переходе от этапа выделения проблемы к этапу постановки задачи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442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Варианты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тематизации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проекта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36" y="908720"/>
            <a:ext cx="4199694" cy="25922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435" y="3789039"/>
            <a:ext cx="4200467" cy="25202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420" y="1196752"/>
            <a:ext cx="4994693" cy="475252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057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9819128"/>
              </p:ext>
            </p:extLst>
          </p:nvPr>
        </p:nvGraphicFramePr>
        <p:xfrm>
          <a:off x="1269876" y="404664"/>
          <a:ext cx="102971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6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876" y="260648"/>
            <a:ext cx="4243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Целеполагание в проекте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7988" y="72768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Что такое цель?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2906" y="1246426"/>
            <a:ext cx="7149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Конечный результат, эффект деятельности, на достижение которого направлен процесс.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9876" y="2042170"/>
            <a:ext cx="7005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Цели бывают только у сущностей, обладающих </a:t>
            </a:r>
            <a:r>
              <a:rPr lang="ru-RU" dirty="0" err="1" smtClean="0"/>
              <a:t>субъектностью</a:t>
            </a:r>
            <a:r>
              <a:rPr lang="ru-RU" dirty="0" smtClean="0"/>
              <a:t>, способностью к </a:t>
            </a:r>
            <a:r>
              <a:rPr lang="ru-RU" dirty="0" err="1" smtClean="0"/>
              <a:t>целеобразованию</a:t>
            </a:r>
            <a:r>
              <a:rPr lang="ru-RU" dirty="0" smtClean="0"/>
              <a:t>, целеполаганию, рефлексии и принятию решений.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4005064"/>
            <a:ext cx="9140585" cy="21181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7988" y="3300616"/>
            <a:ext cx="1962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Уровни целей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876" y="188640"/>
            <a:ext cx="8026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Критерии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SMART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 применительно к цели проекта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770" y="705842"/>
            <a:ext cx="5184576" cy="2296964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5481632"/>
              </p:ext>
            </p:extLst>
          </p:nvPr>
        </p:nvGraphicFramePr>
        <p:xfrm>
          <a:off x="1150054" y="2780928"/>
          <a:ext cx="955287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42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332656"/>
            <a:ext cx="3293422" cy="3888432"/>
          </a:xfrm>
        </p:spPr>
        <p:txBody>
          <a:bodyPr rtlCol="0">
            <a:noAutofit/>
          </a:bodyPr>
          <a:lstStyle/>
          <a:p>
            <a:pPr rtl="0"/>
            <a:r>
              <a:rPr lang="ru-RU" sz="3600" b="1" dirty="0" smtClean="0"/>
              <a:t>6. ДИЗАЙН-МЫШЛЕНИЕ ИЛИ</a:t>
            </a:r>
            <a:br>
              <a:rPr lang="ru-RU" sz="3600" b="1" dirty="0" smtClean="0"/>
            </a:br>
            <a:r>
              <a:rPr lang="ru-RU" sz="3600" b="1" dirty="0" smtClean="0"/>
              <a:t>«ПРИДУМАЙ. СДЕЛАЙ. СЛОМАЙ</a:t>
            </a:r>
            <a:r>
              <a:rPr lang="ru-RU" sz="3600" b="1" dirty="0"/>
              <a:t>.</a:t>
            </a:r>
            <a:r>
              <a:rPr lang="ru-RU" sz="3600" b="1" dirty="0" smtClean="0"/>
              <a:t> ПОВТОРИ.»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14292" y="332656"/>
            <a:ext cx="6195986" cy="4392488"/>
          </a:xfrm>
        </p:spPr>
        <p:txBody>
          <a:bodyPr rtlCol="0">
            <a:normAutofit lnSpcReduction="10000"/>
          </a:bodyPr>
          <a:lstStyle/>
          <a:p>
            <a:r>
              <a:rPr lang="ru-RU" sz="2400" dirty="0" smtClean="0"/>
              <a:t>В 1980-х </a:t>
            </a:r>
            <a:r>
              <a:rPr lang="ru-RU" sz="2400" dirty="0"/>
              <a:t>термин «</a:t>
            </a:r>
            <a:r>
              <a:rPr lang="ru-RU" sz="2400" dirty="0" smtClean="0"/>
              <a:t>дизайн-мышление» использовался </a:t>
            </a:r>
            <a:r>
              <a:rPr lang="ru-RU" sz="2400" dirty="0"/>
              <a:t>для описания </a:t>
            </a:r>
            <a:r>
              <a:rPr lang="ru-RU" sz="2400" dirty="0" smtClean="0"/>
              <a:t>дизайнерских процессов в архитектуре и городском планировании. </a:t>
            </a:r>
          </a:p>
          <a:p>
            <a:r>
              <a:rPr lang="ru-RU" sz="2400" dirty="0" smtClean="0"/>
              <a:t>С тех пор </a:t>
            </a:r>
            <a:r>
              <a:rPr lang="ru-RU" sz="2400" dirty="0"/>
              <a:t>возникло несколько концепций, </a:t>
            </a:r>
            <a:r>
              <a:rPr lang="ru-RU" sz="2400" dirty="0" smtClean="0"/>
              <a:t>объясняющих</a:t>
            </a:r>
            <a:r>
              <a:rPr lang="ru-RU" sz="2400" dirty="0"/>
              <a:t>, какие методы, когда </a:t>
            </a:r>
            <a:r>
              <a:rPr lang="ru-RU" sz="2400" dirty="0" smtClean="0"/>
              <a:t>и как следует </a:t>
            </a:r>
            <a:r>
              <a:rPr lang="ru-RU" sz="2400" dirty="0"/>
              <a:t>применять </a:t>
            </a:r>
            <a:r>
              <a:rPr lang="ru-RU" sz="2400" dirty="0" smtClean="0"/>
              <a:t>на разных стадиях дизайнерского </a:t>
            </a:r>
            <a:r>
              <a:rPr lang="ru-RU" sz="2400" dirty="0"/>
              <a:t>процесса. </a:t>
            </a:r>
            <a:endParaRPr lang="ru-RU" sz="2400" dirty="0" smtClean="0"/>
          </a:p>
          <a:p>
            <a:r>
              <a:rPr lang="ru-RU" sz="2400" dirty="0" smtClean="0"/>
              <a:t>Эти ранние работы </a:t>
            </a:r>
            <a:r>
              <a:rPr lang="ru-RU" sz="2400" dirty="0"/>
              <a:t>заложили основы </a:t>
            </a:r>
            <a:r>
              <a:rPr lang="ru-RU" sz="2400" dirty="0" smtClean="0"/>
              <a:t>сегодняшней роли и статуса </a:t>
            </a:r>
            <a:r>
              <a:rPr lang="ru-RU" sz="2400" dirty="0"/>
              <a:t>дизайна как </a:t>
            </a:r>
            <a:r>
              <a:rPr lang="ru-RU" sz="2400" dirty="0" smtClean="0"/>
              <a:t>инновационного метода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8268" y="5013176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1. Настольная </a:t>
            </a:r>
            <a:r>
              <a:rPr lang="ru-RU" i="1" dirty="0"/>
              <a:t>книга приемов и инструментов </a:t>
            </a:r>
            <a:r>
              <a:rPr lang="ru-RU" i="1" dirty="0" smtClean="0"/>
              <a:t>дизайн-мышления </a:t>
            </a:r>
            <a:r>
              <a:rPr lang="ru-RU" i="1" dirty="0"/>
              <a:t>/ Мартин Томич, Кара Ригли, </a:t>
            </a:r>
            <a:r>
              <a:rPr lang="ru-RU" i="1" dirty="0" err="1"/>
              <a:t>Мейделин</a:t>
            </a:r>
            <a:r>
              <a:rPr lang="ru-RU" i="1" dirty="0"/>
              <a:t> </a:t>
            </a:r>
            <a:r>
              <a:rPr lang="ru-RU" i="1" dirty="0" err="1"/>
              <a:t>Бортвик</a:t>
            </a:r>
            <a:r>
              <a:rPr lang="ru-RU" i="1" dirty="0"/>
              <a:t>, </a:t>
            </a:r>
            <a:r>
              <a:rPr lang="ru-RU" i="1" dirty="0" err="1"/>
              <a:t>Насим</a:t>
            </a:r>
            <a:r>
              <a:rPr lang="ru-RU" i="1" dirty="0"/>
              <a:t> </a:t>
            </a:r>
            <a:r>
              <a:rPr lang="ru-RU" i="1" dirty="0" err="1"/>
              <a:t>Ахмадпур</a:t>
            </a:r>
            <a:r>
              <a:rPr lang="ru-RU" i="1" dirty="0"/>
              <a:t>, Джессика </a:t>
            </a:r>
            <a:r>
              <a:rPr lang="ru-RU" i="1" dirty="0" err="1"/>
              <a:t>Фроули</a:t>
            </a:r>
            <a:r>
              <a:rPr lang="ru-RU" i="1" dirty="0"/>
              <a:t>, </a:t>
            </a:r>
            <a:r>
              <a:rPr lang="ru-RU" i="1" dirty="0" smtClean="0"/>
              <a:t>А</a:t>
            </a:r>
            <a:r>
              <a:rPr lang="ru-RU" i="1" dirty="0"/>
              <a:t>. Баки </a:t>
            </a:r>
            <a:r>
              <a:rPr lang="ru-RU" i="1" dirty="0" err="1"/>
              <a:t>Кокабалли</a:t>
            </a:r>
            <a:r>
              <a:rPr lang="ru-RU" i="1" dirty="0"/>
              <a:t>, Клаудия </a:t>
            </a:r>
            <a:r>
              <a:rPr lang="ru-RU" i="1" dirty="0" err="1"/>
              <a:t>Нуньес-Пачеко</a:t>
            </a:r>
            <a:r>
              <a:rPr lang="ru-RU" i="1" dirty="0"/>
              <a:t>, Карла </a:t>
            </a:r>
            <a:r>
              <a:rPr lang="ru-RU" i="1" dirty="0" err="1"/>
              <a:t>Стрэкер</a:t>
            </a:r>
            <a:r>
              <a:rPr lang="ru-RU" i="1" dirty="0"/>
              <a:t>, Лиан </a:t>
            </a:r>
            <a:r>
              <a:rPr lang="ru-RU" i="1" dirty="0" err="1"/>
              <a:t>Лок</a:t>
            </a:r>
            <a:r>
              <a:rPr lang="ru-RU" i="1" dirty="0"/>
              <a:t> ; пер. с англ. </a:t>
            </a:r>
            <a:r>
              <a:rPr lang="ru-RU" i="1" dirty="0" smtClean="0"/>
              <a:t>Елизаветы Пономаревой</a:t>
            </a:r>
            <a:endParaRPr lang="ru-RU" i="1" dirty="0"/>
          </a:p>
          <a:p>
            <a:r>
              <a:rPr lang="ru-RU" i="1" dirty="0" smtClean="0"/>
              <a:t>2. Центр дизайн-мышления. Лаборатория </a:t>
            </a:r>
            <a:r>
              <a:rPr lang="en-US" i="1" dirty="0" err="1"/>
              <a:t>Wonderfull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14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765820" y="1268760"/>
            <a:ext cx="3581454" cy="2448272"/>
          </a:xfrm>
        </p:spPr>
        <p:txBody>
          <a:bodyPr rtlCol="0"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Дизайн мышления </a:t>
            </a:r>
            <a:r>
              <a:rPr lang="ru-RU" sz="2800" i="1" dirty="0"/>
              <a:t>– это метод </a:t>
            </a:r>
            <a:r>
              <a:rPr lang="ru-RU" sz="2800" i="1" dirty="0" smtClean="0"/>
              <a:t>создания продуктов </a:t>
            </a:r>
            <a:r>
              <a:rPr lang="ru-RU" sz="2800" i="1" dirty="0"/>
              <a:t>и услуг</a:t>
            </a:r>
            <a:r>
              <a:rPr lang="ru-RU" sz="2800" i="1" dirty="0" smtClean="0"/>
              <a:t>, ориентированных </a:t>
            </a:r>
            <a:r>
              <a:rPr lang="ru-RU" sz="2800" i="1" dirty="0"/>
              <a:t>на человека.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96912844"/>
              </p:ext>
            </p:extLst>
          </p:nvPr>
        </p:nvGraphicFramePr>
        <p:xfrm>
          <a:off x="4870276" y="260648"/>
          <a:ext cx="705678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2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116633"/>
            <a:ext cx="10153128" cy="432048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Правила дизайн-мышления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1911849"/>
              </p:ext>
            </p:extLst>
          </p:nvPr>
        </p:nvGraphicFramePr>
        <p:xfrm>
          <a:off x="1557908" y="692696"/>
          <a:ext cx="928903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48" y="692696"/>
            <a:ext cx="93418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5849707"/>
            <a:ext cx="10153128" cy="663773"/>
          </a:xfrm>
        </p:spPr>
        <p:txBody>
          <a:bodyPr rtlCol="0">
            <a:no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Изменяющаяся роль дизайна как способа </a:t>
            </a:r>
            <a:r>
              <a:rPr lang="ru-RU" sz="2000" dirty="0" smtClean="0">
                <a:solidFill>
                  <a:srgbClr val="C00000"/>
                </a:solidFill>
              </a:rPr>
              <a:t>добиться конкурентного преимущества </a:t>
            </a:r>
            <a:r>
              <a:rPr lang="ru-RU" sz="2000" dirty="0">
                <a:solidFill>
                  <a:srgbClr val="C00000"/>
                </a:solidFill>
              </a:rPr>
              <a:t>путем создания товаров, </a:t>
            </a:r>
            <a:r>
              <a:rPr lang="ru-RU" sz="2000" dirty="0" smtClean="0">
                <a:solidFill>
                  <a:srgbClr val="C00000"/>
                </a:solidFill>
              </a:rPr>
              <a:t>услуг</a:t>
            </a:r>
            <a:r>
              <a:rPr lang="ru-RU" sz="2000" dirty="0">
                <a:solidFill>
                  <a:srgbClr val="C00000"/>
                </a:solidFill>
              </a:rPr>
              <a:t>, систем </a:t>
            </a:r>
            <a:r>
              <a:rPr lang="ru-RU" sz="2000" dirty="0" smtClean="0">
                <a:solidFill>
                  <a:srgbClr val="C00000"/>
                </a:solidFill>
              </a:rPr>
              <a:t>и среды </a:t>
            </a:r>
            <a:r>
              <a:rPr lang="ru-RU" sz="2000" dirty="0">
                <a:solidFill>
                  <a:srgbClr val="C00000"/>
                </a:solidFill>
              </a:rPr>
              <a:t>высшего качества.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3880" t="24003" r="9990" b="5990"/>
          <a:stretch/>
        </p:blipFill>
        <p:spPr>
          <a:xfrm>
            <a:off x="2956920" y="0"/>
            <a:ext cx="6840760" cy="58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765820" y="1268760"/>
            <a:ext cx="3581454" cy="4343400"/>
          </a:xfrm>
        </p:spPr>
        <p:txBody>
          <a:bodyPr rtlCol="0">
            <a:normAutofit/>
          </a:bodyPr>
          <a:lstStyle/>
          <a:p>
            <a:r>
              <a:rPr lang="ru-RU" sz="2800" i="1" dirty="0"/>
              <a:t>Чем </a:t>
            </a:r>
            <a:r>
              <a:rPr lang="ru-RU" sz="2800" i="1" dirty="0">
                <a:solidFill>
                  <a:srgbClr val="C00000"/>
                </a:solidFill>
              </a:rPr>
              <a:t>раньше</a:t>
            </a:r>
            <a:r>
              <a:rPr lang="ru-RU" sz="2800" i="1" dirty="0"/>
              <a:t> идея или </a:t>
            </a:r>
            <a:r>
              <a:rPr lang="ru-RU" sz="2800" i="1" dirty="0" smtClean="0"/>
              <a:t>концепция будет </a:t>
            </a:r>
            <a:r>
              <a:rPr lang="ru-RU" sz="2800" i="1" dirty="0"/>
              <a:t>отброшена </a:t>
            </a:r>
            <a:r>
              <a:rPr lang="ru-RU" sz="2800" i="1" dirty="0" smtClean="0"/>
              <a:t>в сторону</a:t>
            </a:r>
            <a:r>
              <a:rPr lang="ru-RU" sz="2800" i="1" dirty="0"/>
              <a:t>, тем </a:t>
            </a:r>
            <a:r>
              <a:rPr lang="ru-RU" sz="2800" i="1" dirty="0" smtClean="0"/>
              <a:t>быстрее мы </a:t>
            </a:r>
            <a:r>
              <a:rPr lang="ru-RU" sz="2800" i="1" dirty="0"/>
              <a:t>сможем приступить </a:t>
            </a:r>
            <a:r>
              <a:rPr lang="ru-RU" sz="2800" i="1" dirty="0" smtClean="0"/>
              <a:t>к созданию чего-то </a:t>
            </a:r>
            <a:r>
              <a:rPr lang="ru-RU" sz="2800" i="1" dirty="0" smtClean="0">
                <a:solidFill>
                  <a:srgbClr val="C00000"/>
                </a:solidFill>
              </a:rPr>
              <a:t>лучшего</a:t>
            </a:r>
            <a:r>
              <a:rPr lang="ru-RU" sz="2800" i="1" dirty="0"/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09538107"/>
              </p:ext>
            </p:extLst>
          </p:nvPr>
        </p:nvGraphicFramePr>
        <p:xfrm>
          <a:off x="4870276" y="188640"/>
          <a:ext cx="72008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564" y="188640"/>
            <a:ext cx="4176464" cy="1728192"/>
          </a:xfrm>
          <a:ln>
            <a:solidFill>
              <a:schemeClr val="tx2"/>
            </a:solidFill>
          </a:ln>
        </p:spPr>
        <p:txBody>
          <a:bodyPr rtlCol="0"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Стадия «</a:t>
            </a:r>
            <a:r>
              <a:rPr lang="ru-RU" sz="2400" dirty="0">
                <a:solidFill>
                  <a:srgbClr val="C00000"/>
                </a:solidFill>
              </a:rPr>
              <a:t>Придумай»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важно убедиться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что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существует реальная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потребность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таком товаре или услуге.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754" t="13891" r="8490" b="8767"/>
          <a:stretch/>
        </p:blipFill>
        <p:spPr>
          <a:xfrm>
            <a:off x="1377888" y="116632"/>
            <a:ext cx="5544616" cy="417646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62564" y="2132856"/>
            <a:ext cx="4176464" cy="20882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Стадия «Сделай»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создание осязаемого минимально жизнеспособного образца решения (концепция, прототип или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MPV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62564" y="4439870"/>
            <a:ext cx="4176464" cy="20134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Стадия «Сломай»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способ выяснить работает ли идея – представить ее потенциальным пользователям, исправить ошибки.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50196" y="4439870"/>
            <a:ext cx="3096344" cy="172543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Стадия «Повтори»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повторение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всех или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некоторых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предыдущих шагов как можно быстрее.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4535" y="5446602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 практическом занятии разберем некоторые методы дизайн-мышления </a:t>
            </a:r>
            <a:r>
              <a:rPr lang="ru-RU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116632"/>
            <a:ext cx="10153128" cy="420184"/>
          </a:xfrm>
        </p:spPr>
        <p:txBody>
          <a:bodyPr rtlCol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ПРОЦЕСС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253" t="18002" r="29117" b="13991"/>
          <a:stretch/>
        </p:blipFill>
        <p:spPr>
          <a:xfrm>
            <a:off x="3286100" y="536816"/>
            <a:ext cx="66607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21804" y="116144"/>
            <a:ext cx="3581454" cy="504056"/>
          </a:xfrm>
        </p:spPr>
        <p:txBody>
          <a:bodyPr rtlCol="0"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1 этап - ЭМПАТИЯ</a:t>
            </a: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628" t="26003" r="17865" b="19991"/>
          <a:stretch/>
        </p:blipFill>
        <p:spPr>
          <a:xfrm>
            <a:off x="4201008" y="116144"/>
            <a:ext cx="7628454" cy="396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3450" t="38004" r="22544" b="31993"/>
          <a:stretch/>
        </p:blipFill>
        <p:spPr>
          <a:xfrm>
            <a:off x="4201008" y="4293096"/>
            <a:ext cx="7628454" cy="2383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222" y="973223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Первый «исследовательский» этап </a:t>
            </a:r>
            <a:r>
              <a:rPr lang="ru-RU" sz="2000" dirty="0" smtClean="0"/>
              <a:t>проникновения </a:t>
            </a:r>
            <a:r>
              <a:rPr lang="ru-RU" sz="2000" dirty="0"/>
              <a:t>в опыт человека связан </a:t>
            </a:r>
            <a:r>
              <a:rPr lang="ru-RU" sz="2000" dirty="0" smtClean="0"/>
              <a:t>с </a:t>
            </a:r>
            <a:r>
              <a:rPr lang="ru-RU" sz="2000" dirty="0"/>
              <a:t>проявлением </a:t>
            </a:r>
            <a:r>
              <a:rPr lang="ru-RU" sz="2000" dirty="0" err="1"/>
              <a:t>эмпатии</a:t>
            </a:r>
            <a:r>
              <a:rPr lang="ru-RU" sz="2000" dirty="0"/>
              <a:t> к его поступкам </a:t>
            </a:r>
            <a:r>
              <a:rPr lang="ru-RU" sz="2000" dirty="0" smtClean="0"/>
              <a:t>и </a:t>
            </a:r>
            <a:r>
              <a:rPr lang="ru-RU" sz="2000" dirty="0"/>
              <a:t>действиям.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222" y="3571487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Эмпатия</a:t>
            </a:r>
            <a:r>
              <a:rPr lang="ru-RU" sz="2000" dirty="0"/>
              <a:t> — это проявление сопереживания по </a:t>
            </a:r>
            <a:r>
              <a:rPr lang="ru-RU" sz="2000" dirty="0" smtClean="0"/>
              <a:t>отношению </a:t>
            </a:r>
            <a:r>
              <a:rPr lang="ru-RU" sz="2000" dirty="0"/>
              <a:t>к другому человеку, способность понять </a:t>
            </a:r>
            <a:r>
              <a:rPr lang="ru-RU" sz="2000" dirty="0" smtClean="0"/>
              <a:t>его </a:t>
            </a:r>
            <a:r>
              <a:rPr lang="ru-RU" sz="2000" dirty="0"/>
              <a:t>чувства и представить себя на его месте. </a:t>
            </a:r>
          </a:p>
        </p:txBody>
      </p:sp>
    </p:spTree>
    <p:extLst>
      <p:ext uri="{BB962C8B-B14F-4D97-AF65-F5344CB8AC3E}">
        <p14:creationId xmlns:p14="http://schemas.microsoft.com/office/powerpoint/2010/main" val="9356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21804" y="116632"/>
            <a:ext cx="4034698" cy="360040"/>
          </a:xfrm>
        </p:spPr>
        <p:txBody>
          <a:bodyPr rtlCol="0">
            <a:normAutofit fontScale="85000" lnSpcReduction="20000"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2</a:t>
            </a:r>
            <a:r>
              <a:rPr lang="ru-RU" sz="2800" b="1" i="1" dirty="0" smtClean="0">
                <a:solidFill>
                  <a:srgbClr val="FF0000"/>
                </a:solidFill>
              </a:rPr>
              <a:t> этап - ФОКУСИРОВКА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6023" y="836712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этом этапе команда проекта собирает </a:t>
            </a:r>
          </a:p>
          <a:p>
            <a:r>
              <a:rPr lang="ru-RU" sz="2000" dirty="0"/>
              <a:t>наблюдения по итогам исследований </a:t>
            </a:r>
          </a:p>
          <a:p>
            <a:r>
              <a:rPr lang="ru-RU" sz="2000" dirty="0"/>
              <a:t>и объединяет их в шаблоны для групповой </a:t>
            </a:r>
          </a:p>
          <a:p>
            <a:r>
              <a:rPr lang="ru-RU" sz="2000" dirty="0"/>
              <a:t>работы.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03" t="28003" r="23491" b="23992"/>
          <a:stretch/>
        </p:blipFill>
        <p:spPr>
          <a:xfrm>
            <a:off x="4656502" y="116632"/>
            <a:ext cx="7414574" cy="4170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3215" t="41601" r="23904" b="32396"/>
          <a:stretch/>
        </p:blipFill>
        <p:spPr>
          <a:xfrm>
            <a:off x="4000650" y="4437112"/>
            <a:ext cx="8070426" cy="22322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6023" y="3779498"/>
            <a:ext cx="3234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Инсайт</a:t>
            </a:r>
            <a:r>
              <a:rPr lang="ru-RU" sz="2000" dirty="0" smtClean="0"/>
              <a:t> – ценная находка в процессе исследований.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37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21804" y="116632"/>
            <a:ext cx="4320480" cy="360040"/>
          </a:xfrm>
        </p:spPr>
        <p:txBody>
          <a:bodyPr rtlCol="0">
            <a:normAutofit fontScale="77500" lnSpcReduction="20000"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3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этап </a:t>
            </a:r>
            <a:r>
              <a:rPr lang="ru-RU" sz="2800" b="1" i="1" dirty="0" smtClean="0">
                <a:solidFill>
                  <a:srgbClr val="FF0000"/>
                </a:solidFill>
              </a:rPr>
              <a:t>– ГЕНЕРАЦИЯ ИДЕЙ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6023" y="836712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этом этапе команда проекта обращается </a:t>
            </a:r>
          </a:p>
          <a:p>
            <a:r>
              <a:rPr lang="ru-RU" sz="2000" dirty="0"/>
              <a:t>к проблемам, </a:t>
            </a:r>
            <a:r>
              <a:rPr lang="ru-RU" sz="2000" dirty="0" err="1"/>
              <a:t>инсайтам</a:t>
            </a:r>
            <a:r>
              <a:rPr lang="ru-RU" sz="2000" dirty="0"/>
              <a:t> и точкам зрения </a:t>
            </a:r>
          </a:p>
          <a:p>
            <a:r>
              <a:rPr lang="ru-RU" sz="2000" dirty="0"/>
              <a:t>предыдущего этапа, которые могут лечь </a:t>
            </a:r>
          </a:p>
          <a:p>
            <a:r>
              <a:rPr lang="ru-RU" sz="2000" dirty="0"/>
              <a:t>в основу проектирования новых решений </a:t>
            </a:r>
          </a:p>
          <a:p>
            <a:r>
              <a:rPr lang="ru-RU" sz="2000" dirty="0"/>
              <a:t>для пользователей.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6023" y="4128756"/>
            <a:ext cx="3234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Идея всегда отвечает на конкретную </a:t>
            </a:r>
            <a:r>
              <a:rPr lang="ru-RU" sz="2000" dirty="0" smtClean="0"/>
              <a:t>проблему. </a:t>
            </a:r>
            <a:r>
              <a:rPr lang="ru-RU" sz="2000" dirty="0" smtClean="0">
                <a:solidFill>
                  <a:srgbClr val="C00000"/>
                </a:solidFill>
              </a:rPr>
              <a:t>Идея – это не пожелание!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753" t="28003" r="18991" b="18658"/>
          <a:stretch/>
        </p:blipFill>
        <p:spPr>
          <a:xfrm>
            <a:off x="4150196" y="450523"/>
            <a:ext cx="7848872" cy="4186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251" t="46051" r="20492" b="17945"/>
          <a:stretch/>
        </p:blipFill>
        <p:spPr>
          <a:xfrm>
            <a:off x="5518348" y="4795161"/>
            <a:ext cx="5688632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21804" y="116632"/>
            <a:ext cx="4320480" cy="360040"/>
          </a:xfrm>
        </p:spPr>
        <p:txBody>
          <a:bodyPr rtlCol="0">
            <a:normAutofit fontScale="85000" lnSpcReduction="20000"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4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этап </a:t>
            </a:r>
            <a:r>
              <a:rPr lang="ru-RU" sz="2800" b="1" i="1" dirty="0" smtClean="0">
                <a:solidFill>
                  <a:srgbClr val="FF0000"/>
                </a:solidFill>
              </a:rPr>
              <a:t>– ВЫБОР ИДЕЙ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6023" y="980728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этом этапе происходит отбор </a:t>
            </a:r>
            <a:r>
              <a:rPr lang="ru-RU" sz="2000" dirty="0" smtClean="0"/>
              <a:t>лучших </a:t>
            </a:r>
            <a:r>
              <a:rPr lang="ru-RU" sz="2000" dirty="0"/>
              <a:t>идей с точки зрения полезности </a:t>
            </a:r>
          </a:p>
          <a:p>
            <a:r>
              <a:rPr lang="ru-RU" sz="2000" dirty="0"/>
              <a:t>для человека, ценности для бизнеса </a:t>
            </a:r>
            <a:r>
              <a:rPr lang="ru-RU" sz="2000" dirty="0" smtClean="0"/>
              <a:t>и </a:t>
            </a:r>
            <a:r>
              <a:rPr lang="ru-RU" sz="2000" dirty="0"/>
              <a:t>технической </a:t>
            </a:r>
            <a:r>
              <a:rPr lang="ru-RU" sz="2000" dirty="0" smtClean="0"/>
              <a:t>реализуемости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5" y="3731553"/>
            <a:ext cx="3234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Выносите ваши наработки вовне — на суд специалистов, экспертов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003" t="19882" r="18241" b="21445"/>
          <a:stretch/>
        </p:blipFill>
        <p:spPr>
          <a:xfrm>
            <a:off x="4366220" y="116632"/>
            <a:ext cx="7632848" cy="4361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1377" t="32802" r="21241" b="25193"/>
          <a:stretch/>
        </p:blipFill>
        <p:spPr>
          <a:xfrm>
            <a:off x="5734372" y="4581128"/>
            <a:ext cx="4824536" cy="19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21804" y="116632"/>
            <a:ext cx="5112568" cy="504056"/>
          </a:xfrm>
        </p:spPr>
        <p:txBody>
          <a:bodyPr rtlCol="0"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5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этап </a:t>
            </a:r>
            <a:r>
              <a:rPr lang="ru-RU" sz="2400" b="1" i="1" dirty="0" smtClean="0">
                <a:solidFill>
                  <a:srgbClr val="FF0000"/>
                </a:solidFill>
              </a:rPr>
              <a:t>– ПРОТОТИПИРОВАНИЕ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6023" y="980728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этом этапе создаются макеты самых </a:t>
            </a:r>
          </a:p>
          <a:p>
            <a:r>
              <a:rPr lang="ru-RU" sz="2000" dirty="0"/>
              <a:t>перспективных идей, которые далее можно </a:t>
            </a:r>
          </a:p>
          <a:p>
            <a:r>
              <a:rPr lang="ru-RU" sz="2000" dirty="0"/>
              <a:t>будет проверить через простые и быстрые </a:t>
            </a:r>
          </a:p>
          <a:p>
            <a:r>
              <a:rPr lang="ru-RU" sz="2000" dirty="0"/>
              <a:t>тесты с пользователями.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5" y="3731553"/>
            <a:ext cx="3234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Прототип</a:t>
            </a:r>
            <a:r>
              <a:rPr lang="ru-RU" sz="2000" dirty="0"/>
              <a:t> — это макет решения, который можно собрать из подручных средств.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003" t="21335" r="18241" b="17324"/>
          <a:stretch/>
        </p:blipFill>
        <p:spPr>
          <a:xfrm>
            <a:off x="4510236" y="489387"/>
            <a:ext cx="7488832" cy="4473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753" t="40005" r="17490" b="30659"/>
          <a:stretch/>
        </p:blipFill>
        <p:spPr>
          <a:xfrm>
            <a:off x="5374332" y="5054992"/>
            <a:ext cx="612068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21804" y="116632"/>
            <a:ext cx="5112568" cy="504056"/>
          </a:xfrm>
        </p:spPr>
        <p:txBody>
          <a:bodyPr rtlCol="0"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6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этап </a:t>
            </a:r>
            <a:r>
              <a:rPr lang="ru-RU" sz="2400" b="1" i="1" dirty="0" smtClean="0">
                <a:solidFill>
                  <a:srgbClr val="FF0000"/>
                </a:solidFill>
              </a:rPr>
              <a:t>– ТЕСТИРОВАНИЕ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5820" y="1124744"/>
            <a:ext cx="35867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Этап ошибок и новых </a:t>
            </a:r>
            <a:r>
              <a:rPr lang="ru-RU" sz="2000" dirty="0" smtClean="0"/>
              <a:t>знаний</a:t>
            </a:r>
            <a:r>
              <a:rPr lang="ru-RU" sz="2000" dirty="0"/>
              <a:t>. На этом </a:t>
            </a:r>
            <a:r>
              <a:rPr lang="ru-RU" sz="2000" dirty="0" smtClean="0"/>
              <a:t>этапе </a:t>
            </a:r>
            <a:r>
              <a:rPr lang="ru-RU" sz="2000" dirty="0"/>
              <a:t>команда должна узнать о том, </a:t>
            </a:r>
            <a:r>
              <a:rPr lang="ru-RU" sz="2000" dirty="0" smtClean="0"/>
              <a:t>что </a:t>
            </a:r>
            <a:r>
              <a:rPr lang="ru-RU" sz="2000" dirty="0"/>
              <a:t>большинство представленных </a:t>
            </a:r>
          </a:p>
          <a:p>
            <a:r>
              <a:rPr lang="ru-RU" sz="2000" dirty="0"/>
              <a:t>пользователю гипотез неработоспособны </a:t>
            </a:r>
          </a:p>
          <a:p>
            <a:r>
              <a:rPr lang="ru-RU" sz="2000" dirty="0"/>
              <a:t>и совершить итерацию — составить список </a:t>
            </a:r>
          </a:p>
          <a:p>
            <a:r>
              <a:rPr lang="ru-RU" sz="2000" dirty="0"/>
              <a:t>улучшений, а также разработать новые, </a:t>
            </a:r>
          </a:p>
          <a:p>
            <a:r>
              <a:rPr lang="ru-RU" sz="2000" dirty="0"/>
              <a:t>более эффективные и полезные решения!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498" t="18669" r="18496" b="25325"/>
          <a:stretch/>
        </p:blipFill>
        <p:spPr>
          <a:xfrm>
            <a:off x="4726259" y="116632"/>
            <a:ext cx="7296811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656" t="41229" r="25839" b="24101"/>
          <a:stretch/>
        </p:blipFill>
        <p:spPr>
          <a:xfrm>
            <a:off x="5755394" y="4221088"/>
            <a:ext cx="549476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80" y="764704"/>
            <a:ext cx="8453112" cy="468052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70076" y="5445224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5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2" y="404664"/>
            <a:ext cx="99754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6" y="476672"/>
            <a:ext cx="9953834" cy="5616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74732" y="5589240"/>
            <a:ext cx="14401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764704"/>
            <a:ext cx="8348417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50796" y="5085184"/>
            <a:ext cx="14401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математике с символом Пи (широкоэкранный формат)</Template>
  <TotalTime>4531</TotalTime>
  <Words>3772</Words>
  <Application>Microsoft Office PowerPoint</Application>
  <PresentationFormat>Произвольный</PresentationFormat>
  <Paragraphs>539</Paragraphs>
  <Slides>59</Slides>
  <Notes>56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59</vt:i4>
      </vt:variant>
    </vt:vector>
  </HeadingPairs>
  <TitlesOfParts>
    <vt:vector size="68" baseType="lpstr">
      <vt:lpstr>Arial</vt:lpstr>
      <vt:lpstr>Calibri</vt:lpstr>
      <vt:lpstr>Courier New</vt:lpstr>
      <vt:lpstr>Euphemia</vt:lpstr>
      <vt:lpstr>PT Sans</vt:lpstr>
      <vt:lpstr>Times New Roman</vt:lpstr>
      <vt:lpstr>Wingdings</vt:lpstr>
      <vt:lpstr>Математика 16 х 9</vt:lpstr>
      <vt:lpstr>Simple Light</vt:lpstr>
      <vt:lpstr>ТЕМА 2. РАЗРАБОТКА ПРОЕКТА. ПРОЕКТНАЯ ИДЕЯ</vt:lpstr>
      <vt:lpstr>1. Анализ проектной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Проблема и поиск идеи проекта</vt:lpstr>
      <vt:lpstr>Проблема </vt:lpstr>
      <vt:lpstr>Формулирование проблемы</vt:lpstr>
      <vt:lpstr>Проблема должна отвечать определенным условиям:</vt:lpstr>
      <vt:lpstr>Презентация PowerPoint</vt:lpstr>
      <vt:lpstr>Если посмотреть на появляющиеся на рынке стартапы, то можно заметить, что лишь малая часть из них является уникальной, а остальные созданы одним из трех методов:</vt:lpstr>
      <vt:lpstr>Конкретными источниками инновационных идей могут выступать:</vt:lpstr>
      <vt:lpstr>Какие идеи можно преобразовать в работающий бизнес?</vt:lpstr>
      <vt:lpstr>3. Технологии генерации идей проекта</vt:lpstr>
      <vt:lpstr>2. «Дерево проблем», «дерево идей»</vt:lpstr>
      <vt:lpstr>3. Метод «635»</vt:lpstr>
      <vt:lpstr>4. Метод аналогий</vt:lpstr>
      <vt:lpstr>Презентация PowerPoint</vt:lpstr>
      <vt:lpstr>Технология синектики:</vt:lpstr>
      <vt:lpstr>Презентация PowerPoint</vt:lpstr>
      <vt:lpstr>Технология метода фокальных объектов:</vt:lpstr>
      <vt:lpstr>Презентация PowerPoint</vt:lpstr>
      <vt:lpstr>4. Предварительная оценка проектной идеи</vt:lpstr>
      <vt:lpstr>Презентация PowerPoint</vt:lpstr>
      <vt:lpstr>2. SMART-тест</vt:lpstr>
      <vt:lpstr>3. Технологии организационного развития – ТОР</vt:lpstr>
      <vt:lpstr>4. Паспорт идеи</vt:lpstr>
      <vt:lpstr>Презентация PowerPoint</vt:lpstr>
      <vt:lpstr>Логическая таблица для составления паспорта идеи проекта</vt:lpstr>
      <vt:lpstr>Логическая таблица для составления паспорта идеи проекта</vt:lpstr>
      <vt:lpstr>5. Матрица компромиссов </vt:lpstr>
      <vt:lpstr>6. Контрольный список </vt:lpstr>
      <vt:lpstr>5. Тематизация и целеполагание проекта</vt:lpstr>
      <vt:lpstr>Варианты тематизации проекта</vt:lpstr>
      <vt:lpstr>Презентация PowerPoint</vt:lpstr>
      <vt:lpstr>Презентация PowerPoint</vt:lpstr>
      <vt:lpstr>Презентация PowerPoint</vt:lpstr>
      <vt:lpstr>6. ДИЗАЙН-МЫШЛЕНИЕ ИЛИ «ПРИДУМАЙ. СДЕЛАЙ. СЛОМАЙ. ПОВТОРИ.»</vt:lpstr>
      <vt:lpstr>Презентация PowerPoint</vt:lpstr>
      <vt:lpstr>Правила дизайн-мышления</vt:lpstr>
      <vt:lpstr>Изменяющаяся роль дизайна как способа добиться конкурентного преимущества путем создания товаров, услуг, систем и среды высшего качества.</vt:lpstr>
      <vt:lpstr>Презентация PowerPoint</vt:lpstr>
      <vt:lpstr>Стадия «Придумай» - важно убедиться, что существует реальная потребность в таком товаре или услуге.</vt:lpstr>
      <vt:lpstr>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РАЗРАБОТКА ПРОЕКТА. ПРОЕКТНАЯ ИДЕЯ</dc:title>
  <dc:creator>Олька</dc:creator>
  <cp:lastModifiedBy>Олька</cp:lastModifiedBy>
  <cp:revision>45</cp:revision>
  <dcterms:created xsi:type="dcterms:W3CDTF">2022-01-31T12:01:47Z</dcterms:created>
  <dcterms:modified xsi:type="dcterms:W3CDTF">2022-02-11T11:20:01Z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